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63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rgbClr val="176989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tyle slide layout">
  <p:cSld name="4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tyle slide layout">
  <p:cSld name="7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tyle slide layout">
  <p:cSld name="5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0" y="0"/>
            <a:ext cx="12191999" cy="255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5"/>
          <p:cNvGrpSpPr/>
          <p:nvPr/>
        </p:nvGrpSpPr>
        <p:grpSpPr>
          <a:xfrm>
            <a:off x="-3" y="2543120"/>
            <a:ext cx="12192003" cy="92498"/>
            <a:chOff x="11445923" y="0"/>
            <a:chExt cx="1119115" cy="2552282"/>
          </a:xfrm>
        </p:grpSpPr>
        <p:sp>
          <p:nvSpPr>
            <p:cNvPr id="12" name="Google Shape;12;p5"/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5"/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Images &amp; Contents Layout">
  <p:cSld name="37_Images &amp; Contents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>
            <a:spLocks noGrp="1"/>
          </p:cNvSpPr>
          <p:nvPr>
            <p:ph type="pic" idx="2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6"/>
          <p:cNvSpPr/>
          <p:nvPr/>
        </p:nvSpPr>
        <p:spPr>
          <a:xfrm>
            <a:off x="0" y="0"/>
            <a:ext cx="203835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tyle slide layout">
  <p:cSld name="6_Style slide layou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yle slide layout">
  <p:cSld name="1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yle slide layout">
  <p:cSld name="2_Style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B_prijav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student.hr/projekti/accounting-batt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7"/>
          <p:cNvPicPr preferRelativeResize="0"/>
          <p:nvPr/>
        </p:nvPicPr>
        <p:blipFill rotWithShape="1">
          <a:blip r:embed="rId3">
            <a:alphaModFix/>
          </a:blip>
          <a:srcRect r="9997"/>
          <a:stretch/>
        </p:blipFill>
        <p:spPr>
          <a:xfrm>
            <a:off x="0" y="0"/>
            <a:ext cx="121865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7"/>
          <p:cNvSpPr/>
          <p:nvPr/>
        </p:nvSpPr>
        <p:spPr>
          <a:xfrm>
            <a:off x="-31266" y="0"/>
            <a:ext cx="12192000" cy="6858000"/>
          </a:xfrm>
          <a:prstGeom prst="rect">
            <a:avLst/>
          </a:prstGeom>
          <a:solidFill>
            <a:srgbClr val="002060">
              <a:alpha val="66666"/>
            </a:srgbClr>
          </a:solidFill>
          <a:ln w="12700" cap="flat" cmpd="sng">
            <a:solidFill>
              <a:srgbClr val="448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17"/>
          <p:cNvGrpSpPr/>
          <p:nvPr/>
        </p:nvGrpSpPr>
        <p:grpSpPr>
          <a:xfrm>
            <a:off x="963800" y="3338759"/>
            <a:ext cx="6804424" cy="2051028"/>
            <a:chOff x="595309" y="3488887"/>
            <a:chExt cx="6804424" cy="2051028"/>
          </a:xfrm>
        </p:grpSpPr>
        <p:sp>
          <p:nvSpPr>
            <p:cNvPr id="36" name="Google Shape;36;p17"/>
            <p:cNvSpPr txBox="1"/>
            <p:nvPr/>
          </p:nvSpPr>
          <p:spPr>
            <a:xfrm>
              <a:off x="595309" y="3488887"/>
              <a:ext cx="666005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7"/>
            <p:cNvSpPr txBox="1"/>
            <p:nvPr/>
          </p:nvSpPr>
          <p:spPr>
            <a:xfrm>
              <a:off x="595309" y="4111712"/>
              <a:ext cx="666005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 txBox="1"/>
            <p:nvPr/>
          </p:nvSpPr>
          <p:spPr>
            <a:xfrm>
              <a:off x="739677" y="4708918"/>
              <a:ext cx="666005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7"/>
          <p:cNvGrpSpPr/>
          <p:nvPr/>
        </p:nvGrpSpPr>
        <p:grpSpPr>
          <a:xfrm>
            <a:off x="1004187" y="5415806"/>
            <a:ext cx="6619669" cy="666764"/>
            <a:chOff x="635696" y="5757006"/>
            <a:chExt cx="6619669" cy="666764"/>
          </a:xfrm>
        </p:grpSpPr>
        <p:sp>
          <p:nvSpPr>
            <p:cNvPr id="40" name="Google Shape;40;p17"/>
            <p:cNvSpPr txBox="1"/>
            <p:nvPr/>
          </p:nvSpPr>
          <p:spPr>
            <a:xfrm>
              <a:off x="635696" y="5757006"/>
              <a:ext cx="6619669" cy="379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7"/>
            <p:cNvSpPr txBox="1"/>
            <p:nvPr/>
          </p:nvSpPr>
          <p:spPr>
            <a:xfrm>
              <a:off x="635696" y="6044114"/>
              <a:ext cx="6619669" cy="379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7"/>
          <p:cNvGrpSpPr/>
          <p:nvPr/>
        </p:nvGrpSpPr>
        <p:grpSpPr>
          <a:xfrm>
            <a:off x="-249453" y="-28103"/>
            <a:ext cx="12140592" cy="6581916"/>
            <a:chOff x="655030" y="250896"/>
            <a:chExt cx="10630882" cy="5642667"/>
          </a:xfrm>
        </p:grpSpPr>
        <p:sp>
          <p:nvSpPr>
            <p:cNvPr id="43" name="Google Shape;43;p17"/>
            <p:cNvSpPr/>
            <p:nvPr/>
          </p:nvSpPr>
          <p:spPr>
            <a:xfrm>
              <a:off x="1501254" y="2136108"/>
              <a:ext cx="3584422" cy="58554"/>
            </a:xfrm>
            <a:custGeom>
              <a:avLst/>
              <a:gdLst/>
              <a:ahLst/>
              <a:cxnLst/>
              <a:rect l="l" t="t" r="r" b="b"/>
              <a:pathLst>
                <a:path w="2020599" h="34857" extrusionOk="0">
                  <a:moveTo>
                    <a:pt x="17429" y="0"/>
                  </a:moveTo>
                  <a:lnTo>
                    <a:pt x="2020599" y="0"/>
                  </a:lnTo>
                  <a:lnTo>
                    <a:pt x="2020599" y="34857"/>
                  </a:lnTo>
                  <a:lnTo>
                    <a:pt x="17429" y="34857"/>
                  </a:lnTo>
                  <a:cubicBezTo>
                    <a:pt x="7552" y="34857"/>
                    <a:pt x="0" y="27305"/>
                    <a:pt x="0" y="17428"/>
                  </a:cubicBezTo>
                  <a:cubicBezTo>
                    <a:pt x="0" y="7552"/>
                    <a:pt x="7552" y="0"/>
                    <a:pt x="17429" y="0"/>
                  </a:cubicBezTo>
                  <a:close/>
                </a:path>
              </a:pathLst>
            </a:custGeom>
            <a:gradFill>
              <a:gsLst>
                <a:gs pos="0">
                  <a:srgbClr val="BFBFBF">
                    <a:alpha val="0"/>
                  </a:srgbClr>
                </a:gs>
                <a:gs pos="23000">
                  <a:srgbClr val="FFFFFF">
                    <a:alpha val="53725"/>
                  </a:srgbClr>
                </a:gs>
                <a:gs pos="67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" name="Google Shape;44;p17"/>
            <p:cNvGrpSpPr/>
            <p:nvPr/>
          </p:nvGrpSpPr>
          <p:grpSpPr>
            <a:xfrm rot="-1514539">
              <a:off x="863446" y="1538788"/>
              <a:ext cx="1259463" cy="1259463"/>
              <a:chOff x="3662517" y="2441248"/>
              <a:chExt cx="606941" cy="606941"/>
            </a:xfrm>
          </p:grpSpPr>
          <p:sp>
            <p:nvSpPr>
              <p:cNvPr id="45" name="Google Shape;45;p17"/>
              <p:cNvSpPr/>
              <p:nvPr/>
            </p:nvSpPr>
            <p:spPr>
              <a:xfrm>
                <a:off x="3670934" y="244124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 rot="2700000">
                <a:off x="3751402" y="253013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" name="Google Shape;47;p17"/>
            <p:cNvGrpSpPr/>
            <p:nvPr/>
          </p:nvGrpSpPr>
          <p:grpSpPr>
            <a:xfrm rot="-1514539">
              <a:off x="8275075" y="4212030"/>
              <a:ext cx="891757" cy="891756"/>
              <a:chOff x="4066983" y="2631558"/>
              <a:chExt cx="606941" cy="606941"/>
            </a:xfrm>
          </p:grpSpPr>
          <p:sp>
            <p:nvSpPr>
              <p:cNvPr id="48" name="Google Shape;48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50;p17"/>
            <p:cNvGrpSpPr/>
            <p:nvPr/>
          </p:nvGrpSpPr>
          <p:grpSpPr>
            <a:xfrm rot="-332826">
              <a:off x="8918600" y="4224340"/>
              <a:ext cx="891757" cy="891756"/>
              <a:chOff x="4066983" y="2631558"/>
              <a:chExt cx="606941" cy="606941"/>
            </a:xfrm>
          </p:grpSpPr>
          <p:sp>
            <p:nvSpPr>
              <p:cNvPr id="51" name="Google Shape;51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Google Shape;53;p17"/>
            <p:cNvGrpSpPr/>
            <p:nvPr/>
          </p:nvGrpSpPr>
          <p:grpSpPr>
            <a:xfrm rot="2316954">
              <a:off x="7460632" y="3914618"/>
              <a:ext cx="638192" cy="638192"/>
              <a:chOff x="9227709" y="1730779"/>
              <a:chExt cx="606941" cy="606941"/>
            </a:xfrm>
          </p:grpSpPr>
          <p:sp>
            <p:nvSpPr>
              <p:cNvPr id="54" name="Google Shape;54;p17"/>
              <p:cNvSpPr/>
              <p:nvPr/>
            </p:nvSpPr>
            <p:spPr>
              <a:xfrm>
                <a:off x="9236131" y="1730779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7"/>
              <p:cNvSpPr/>
              <p:nvPr/>
            </p:nvSpPr>
            <p:spPr>
              <a:xfrm rot="2700000">
                <a:off x="9316594" y="1819664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Google Shape;56;p17"/>
            <p:cNvGrpSpPr/>
            <p:nvPr/>
          </p:nvGrpSpPr>
          <p:grpSpPr>
            <a:xfrm rot="3219636">
              <a:off x="8141987" y="4758881"/>
              <a:ext cx="483361" cy="483361"/>
              <a:chOff x="4066983" y="2631558"/>
              <a:chExt cx="606941" cy="606941"/>
            </a:xfrm>
          </p:grpSpPr>
          <p:sp>
            <p:nvSpPr>
              <p:cNvPr id="57" name="Google Shape;57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oogle Shape;59;p17"/>
            <p:cNvGrpSpPr/>
            <p:nvPr/>
          </p:nvGrpSpPr>
          <p:grpSpPr>
            <a:xfrm rot="1035712">
              <a:off x="9924792" y="4110777"/>
              <a:ext cx="424526" cy="424526"/>
              <a:chOff x="4066983" y="2631558"/>
              <a:chExt cx="606941" cy="606941"/>
            </a:xfrm>
          </p:grpSpPr>
          <p:sp>
            <p:nvSpPr>
              <p:cNvPr id="60" name="Google Shape;60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7"/>
            <p:cNvGrpSpPr/>
            <p:nvPr/>
          </p:nvGrpSpPr>
          <p:grpSpPr>
            <a:xfrm rot="-1514539">
              <a:off x="10103602" y="3655222"/>
              <a:ext cx="335489" cy="335489"/>
              <a:chOff x="4066983" y="2631558"/>
              <a:chExt cx="606941" cy="606941"/>
            </a:xfrm>
          </p:grpSpPr>
          <p:sp>
            <p:nvSpPr>
              <p:cNvPr id="63" name="Google Shape;63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17"/>
            <p:cNvGrpSpPr/>
            <p:nvPr/>
          </p:nvGrpSpPr>
          <p:grpSpPr>
            <a:xfrm rot="547670">
              <a:off x="10598323" y="1502829"/>
              <a:ext cx="637312" cy="637312"/>
              <a:chOff x="4066983" y="2631558"/>
              <a:chExt cx="606941" cy="606941"/>
            </a:xfrm>
          </p:grpSpPr>
          <p:sp>
            <p:nvSpPr>
              <p:cNvPr id="66" name="Google Shape;66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68;p17"/>
            <p:cNvGrpSpPr/>
            <p:nvPr/>
          </p:nvGrpSpPr>
          <p:grpSpPr>
            <a:xfrm rot="-1514539">
              <a:off x="10353927" y="3506857"/>
              <a:ext cx="269168" cy="269168"/>
              <a:chOff x="4066983" y="2631558"/>
              <a:chExt cx="606941" cy="606941"/>
            </a:xfrm>
          </p:grpSpPr>
          <p:sp>
            <p:nvSpPr>
              <p:cNvPr id="69" name="Google Shape;69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17"/>
            <p:cNvGrpSpPr/>
            <p:nvPr/>
          </p:nvGrpSpPr>
          <p:grpSpPr>
            <a:xfrm rot="-1514539">
              <a:off x="10207355" y="3920933"/>
              <a:ext cx="268110" cy="268110"/>
              <a:chOff x="4066983" y="2631558"/>
              <a:chExt cx="606941" cy="606941"/>
            </a:xfrm>
          </p:grpSpPr>
          <p:sp>
            <p:nvSpPr>
              <p:cNvPr id="72" name="Google Shape;72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17"/>
            <p:cNvGrpSpPr/>
            <p:nvPr/>
          </p:nvGrpSpPr>
          <p:grpSpPr>
            <a:xfrm rot="-158442">
              <a:off x="10004910" y="3901007"/>
              <a:ext cx="268110" cy="268110"/>
              <a:chOff x="4066983" y="2631558"/>
              <a:chExt cx="606941" cy="606941"/>
            </a:xfrm>
          </p:grpSpPr>
          <p:sp>
            <p:nvSpPr>
              <p:cNvPr id="75" name="Google Shape;75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17"/>
            <p:cNvSpPr/>
            <p:nvPr/>
          </p:nvSpPr>
          <p:spPr>
            <a:xfrm rot="1659476">
              <a:off x="10697156" y="274988"/>
              <a:ext cx="261580" cy="640961"/>
            </a:xfrm>
            <a:custGeom>
              <a:avLst/>
              <a:gdLst/>
              <a:ahLst/>
              <a:cxnLst/>
              <a:rect l="l" t="t" r="r" b="b"/>
              <a:pathLst>
                <a:path w="1060423" h="2598393" extrusionOk="0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" name="Google Shape;78;p17"/>
            <p:cNvGrpSpPr/>
            <p:nvPr/>
          </p:nvGrpSpPr>
          <p:grpSpPr>
            <a:xfrm rot="-1514539">
              <a:off x="8227620" y="4332613"/>
              <a:ext cx="268110" cy="268110"/>
              <a:chOff x="4066983" y="2631558"/>
              <a:chExt cx="606941" cy="606941"/>
            </a:xfrm>
          </p:grpSpPr>
          <p:sp>
            <p:nvSpPr>
              <p:cNvPr id="79" name="Google Shape;79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81;p17"/>
            <p:cNvGrpSpPr/>
            <p:nvPr/>
          </p:nvGrpSpPr>
          <p:grpSpPr>
            <a:xfrm rot="-158442">
              <a:off x="8454826" y="4035201"/>
              <a:ext cx="268110" cy="268110"/>
              <a:chOff x="4066983" y="2631558"/>
              <a:chExt cx="606941" cy="606941"/>
            </a:xfrm>
          </p:grpSpPr>
          <p:sp>
            <p:nvSpPr>
              <p:cNvPr id="82" name="Google Shape;82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p17"/>
            <p:cNvGrpSpPr/>
            <p:nvPr/>
          </p:nvGrpSpPr>
          <p:grpSpPr>
            <a:xfrm rot="-2824767">
              <a:off x="8250092" y="4525812"/>
              <a:ext cx="268110" cy="268110"/>
              <a:chOff x="4066983" y="2631558"/>
              <a:chExt cx="606941" cy="606941"/>
            </a:xfrm>
          </p:grpSpPr>
          <p:sp>
            <p:nvSpPr>
              <p:cNvPr id="85" name="Google Shape;85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17"/>
            <p:cNvGrpSpPr/>
            <p:nvPr/>
          </p:nvGrpSpPr>
          <p:grpSpPr>
            <a:xfrm rot="-1468670">
              <a:off x="8029315" y="4095756"/>
              <a:ext cx="268110" cy="268110"/>
              <a:chOff x="4066983" y="2631558"/>
              <a:chExt cx="606941" cy="606941"/>
            </a:xfrm>
          </p:grpSpPr>
          <p:sp>
            <p:nvSpPr>
              <p:cNvPr id="88" name="Google Shape;88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90;p17"/>
            <p:cNvGrpSpPr/>
            <p:nvPr/>
          </p:nvGrpSpPr>
          <p:grpSpPr>
            <a:xfrm rot="-2824767">
              <a:off x="8347229" y="4230853"/>
              <a:ext cx="268110" cy="268110"/>
              <a:chOff x="4066983" y="2631558"/>
              <a:chExt cx="606941" cy="606941"/>
            </a:xfrm>
          </p:grpSpPr>
          <p:sp>
            <p:nvSpPr>
              <p:cNvPr id="91" name="Google Shape;91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17"/>
            <p:cNvGrpSpPr/>
            <p:nvPr/>
          </p:nvGrpSpPr>
          <p:grpSpPr>
            <a:xfrm rot="-2824767">
              <a:off x="8088725" y="3823494"/>
              <a:ext cx="268110" cy="268110"/>
              <a:chOff x="4066983" y="2631558"/>
              <a:chExt cx="606941" cy="606941"/>
            </a:xfrm>
          </p:grpSpPr>
          <p:sp>
            <p:nvSpPr>
              <p:cNvPr id="94" name="Google Shape;94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17"/>
            <p:cNvGrpSpPr/>
            <p:nvPr/>
          </p:nvGrpSpPr>
          <p:grpSpPr>
            <a:xfrm rot="-1468670">
              <a:off x="9514042" y="4378044"/>
              <a:ext cx="268110" cy="268110"/>
              <a:chOff x="4066983" y="2631558"/>
              <a:chExt cx="606941" cy="606941"/>
            </a:xfrm>
          </p:grpSpPr>
          <p:sp>
            <p:nvSpPr>
              <p:cNvPr id="97" name="Google Shape;97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99;p17"/>
            <p:cNvGrpSpPr/>
            <p:nvPr/>
          </p:nvGrpSpPr>
          <p:grpSpPr>
            <a:xfrm rot="-1468670">
              <a:off x="9592845" y="4676063"/>
              <a:ext cx="268110" cy="268110"/>
              <a:chOff x="4066983" y="2631558"/>
              <a:chExt cx="606941" cy="606941"/>
            </a:xfrm>
          </p:grpSpPr>
          <p:sp>
            <p:nvSpPr>
              <p:cNvPr id="100" name="Google Shape;100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7"/>
            <p:cNvGrpSpPr/>
            <p:nvPr/>
          </p:nvGrpSpPr>
          <p:grpSpPr>
            <a:xfrm rot="-1468670">
              <a:off x="9842708" y="4453086"/>
              <a:ext cx="268110" cy="268110"/>
              <a:chOff x="4066983" y="2631558"/>
              <a:chExt cx="606941" cy="606941"/>
            </a:xfrm>
          </p:grpSpPr>
          <p:sp>
            <p:nvSpPr>
              <p:cNvPr id="103" name="Google Shape;103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105;p17"/>
            <p:cNvGrpSpPr/>
            <p:nvPr/>
          </p:nvGrpSpPr>
          <p:grpSpPr>
            <a:xfrm rot="-1468670">
              <a:off x="9678118" y="4157655"/>
              <a:ext cx="268110" cy="268110"/>
              <a:chOff x="4066983" y="2631558"/>
              <a:chExt cx="606941" cy="606941"/>
            </a:xfrm>
          </p:grpSpPr>
          <p:sp>
            <p:nvSpPr>
              <p:cNvPr id="106" name="Google Shape;106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p17"/>
            <p:cNvGrpSpPr/>
            <p:nvPr/>
          </p:nvGrpSpPr>
          <p:grpSpPr>
            <a:xfrm rot="-1514539">
              <a:off x="9158188" y="4840407"/>
              <a:ext cx="269168" cy="269168"/>
              <a:chOff x="4066983" y="2631558"/>
              <a:chExt cx="606941" cy="606941"/>
            </a:xfrm>
          </p:grpSpPr>
          <p:sp>
            <p:nvSpPr>
              <p:cNvPr id="109" name="Google Shape;109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17"/>
            <p:cNvGrpSpPr/>
            <p:nvPr/>
          </p:nvGrpSpPr>
          <p:grpSpPr>
            <a:xfrm rot="-1514539">
              <a:off x="8412279" y="4733339"/>
              <a:ext cx="269168" cy="269168"/>
              <a:chOff x="4066983" y="2631558"/>
              <a:chExt cx="606941" cy="606941"/>
            </a:xfrm>
          </p:grpSpPr>
          <p:sp>
            <p:nvSpPr>
              <p:cNvPr id="112" name="Google Shape;112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17"/>
            <p:cNvGrpSpPr/>
            <p:nvPr/>
          </p:nvGrpSpPr>
          <p:grpSpPr>
            <a:xfrm rot="-1514539">
              <a:off x="8621510" y="4832281"/>
              <a:ext cx="269168" cy="269168"/>
              <a:chOff x="4066983" y="2631558"/>
              <a:chExt cx="606941" cy="606941"/>
            </a:xfrm>
          </p:grpSpPr>
          <p:sp>
            <p:nvSpPr>
              <p:cNvPr id="115" name="Google Shape;115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17"/>
            <p:cNvGrpSpPr/>
            <p:nvPr/>
          </p:nvGrpSpPr>
          <p:grpSpPr>
            <a:xfrm rot="-1514539">
              <a:off x="9400635" y="4894755"/>
              <a:ext cx="269168" cy="269168"/>
              <a:chOff x="4066983" y="2631558"/>
              <a:chExt cx="606941" cy="606941"/>
            </a:xfrm>
          </p:grpSpPr>
          <p:sp>
            <p:nvSpPr>
              <p:cNvPr id="118" name="Google Shape;118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20;p17"/>
            <p:cNvGrpSpPr/>
            <p:nvPr/>
          </p:nvGrpSpPr>
          <p:grpSpPr>
            <a:xfrm rot="-1514539">
              <a:off x="8056963" y="4878431"/>
              <a:ext cx="268110" cy="268110"/>
              <a:chOff x="4066983" y="2631558"/>
              <a:chExt cx="606941" cy="606941"/>
            </a:xfrm>
          </p:grpSpPr>
          <p:sp>
            <p:nvSpPr>
              <p:cNvPr id="121" name="Google Shape;121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" name="Google Shape;123;p17"/>
            <p:cNvGrpSpPr/>
            <p:nvPr/>
          </p:nvGrpSpPr>
          <p:grpSpPr>
            <a:xfrm rot="-1514539">
              <a:off x="8360271" y="5067300"/>
              <a:ext cx="268110" cy="268110"/>
              <a:chOff x="4066983" y="2631558"/>
              <a:chExt cx="606941" cy="606941"/>
            </a:xfrm>
          </p:grpSpPr>
          <p:sp>
            <p:nvSpPr>
              <p:cNvPr id="124" name="Google Shape;124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17"/>
            <p:cNvGrpSpPr/>
            <p:nvPr/>
          </p:nvGrpSpPr>
          <p:grpSpPr>
            <a:xfrm rot="3219636">
              <a:off x="8835955" y="4666547"/>
              <a:ext cx="483361" cy="483361"/>
              <a:chOff x="4066983" y="2631558"/>
              <a:chExt cx="606941" cy="606941"/>
            </a:xfrm>
          </p:grpSpPr>
          <p:sp>
            <p:nvSpPr>
              <p:cNvPr id="127" name="Google Shape;127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Google Shape;129;p17"/>
            <p:cNvGrpSpPr/>
            <p:nvPr/>
          </p:nvGrpSpPr>
          <p:grpSpPr>
            <a:xfrm rot="3219636">
              <a:off x="9998035" y="3320222"/>
              <a:ext cx="483361" cy="483361"/>
              <a:chOff x="4066983" y="2631558"/>
              <a:chExt cx="606941" cy="606941"/>
            </a:xfrm>
          </p:grpSpPr>
          <p:sp>
            <p:nvSpPr>
              <p:cNvPr id="130" name="Google Shape;130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17"/>
            <p:cNvGrpSpPr/>
            <p:nvPr/>
          </p:nvGrpSpPr>
          <p:grpSpPr>
            <a:xfrm rot="-1514539">
              <a:off x="9160118" y="5123051"/>
              <a:ext cx="269168" cy="269168"/>
              <a:chOff x="4066983" y="2631558"/>
              <a:chExt cx="606941" cy="606941"/>
            </a:xfrm>
          </p:grpSpPr>
          <p:sp>
            <p:nvSpPr>
              <p:cNvPr id="133" name="Google Shape;133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" name="Google Shape;135;p17"/>
            <p:cNvGrpSpPr/>
            <p:nvPr/>
          </p:nvGrpSpPr>
          <p:grpSpPr>
            <a:xfrm rot="-1514539">
              <a:off x="9307892" y="5368062"/>
              <a:ext cx="269168" cy="269168"/>
              <a:chOff x="4066983" y="2631558"/>
              <a:chExt cx="606941" cy="606941"/>
            </a:xfrm>
          </p:grpSpPr>
          <p:sp>
            <p:nvSpPr>
              <p:cNvPr id="136" name="Google Shape;136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17"/>
            <p:cNvGrpSpPr/>
            <p:nvPr/>
          </p:nvGrpSpPr>
          <p:grpSpPr>
            <a:xfrm rot="-1514539">
              <a:off x="9135213" y="5579854"/>
              <a:ext cx="269168" cy="269168"/>
              <a:chOff x="4066983" y="2631558"/>
              <a:chExt cx="606941" cy="606941"/>
            </a:xfrm>
          </p:grpSpPr>
          <p:sp>
            <p:nvSpPr>
              <p:cNvPr id="139" name="Google Shape;139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p17"/>
            <p:cNvGrpSpPr/>
            <p:nvPr/>
          </p:nvGrpSpPr>
          <p:grpSpPr>
            <a:xfrm rot="-1514539">
              <a:off x="8113187" y="5106955"/>
              <a:ext cx="269168" cy="269168"/>
              <a:chOff x="4066983" y="2631558"/>
              <a:chExt cx="606941" cy="606941"/>
            </a:xfrm>
          </p:grpSpPr>
          <p:sp>
            <p:nvSpPr>
              <p:cNvPr id="142" name="Google Shape;142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17"/>
            <p:cNvGrpSpPr/>
            <p:nvPr/>
          </p:nvGrpSpPr>
          <p:grpSpPr>
            <a:xfrm rot="-1514539">
              <a:off x="8258720" y="5377990"/>
              <a:ext cx="269168" cy="269168"/>
              <a:chOff x="4066983" y="2631558"/>
              <a:chExt cx="606941" cy="606941"/>
            </a:xfrm>
          </p:grpSpPr>
          <p:sp>
            <p:nvSpPr>
              <p:cNvPr id="145" name="Google Shape;145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17"/>
            <p:cNvGrpSpPr/>
            <p:nvPr/>
          </p:nvGrpSpPr>
          <p:grpSpPr>
            <a:xfrm rot="-405168">
              <a:off x="10191763" y="832904"/>
              <a:ext cx="756907" cy="713959"/>
              <a:chOff x="10212327" y="769696"/>
              <a:chExt cx="756907" cy="713959"/>
            </a:xfrm>
          </p:grpSpPr>
          <p:sp>
            <p:nvSpPr>
              <p:cNvPr id="148" name="Google Shape;148;p17"/>
              <p:cNvSpPr/>
              <p:nvPr/>
            </p:nvSpPr>
            <p:spPr>
              <a:xfrm>
                <a:off x="10319229" y="769696"/>
                <a:ext cx="324015" cy="684754"/>
              </a:xfrm>
              <a:custGeom>
                <a:avLst/>
                <a:gdLst/>
                <a:ahLst/>
                <a:cxnLst/>
                <a:rect l="l" t="t" r="r" b="b"/>
                <a:pathLst>
                  <a:path w="324015" h="684754" extrusionOk="0">
                    <a:moveTo>
                      <a:pt x="307275" y="0"/>
                    </a:moveTo>
                    <a:lnTo>
                      <a:pt x="0" y="684754"/>
                    </a:lnTo>
                    <a:lnTo>
                      <a:pt x="324015" y="111737"/>
                    </a:lnTo>
                    <a:lnTo>
                      <a:pt x="307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 rot="4021668" flipH="1">
                <a:off x="10428773" y="858494"/>
                <a:ext cx="324015" cy="684754"/>
              </a:xfrm>
              <a:custGeom>
                <a:avLst/>
                <a:gdLst/>
                <a:ahLst/>
                <a:cxnLst/>
                <a:rect l="l" t="t" r="r" b="b"/>
                <a:pathLst>
                  <a:path w="324015" h="684754" extrusionOk="0">
                    <a:moveTo>
                      <a:pt x="307275" y="0"/>
                    </a:moveTo>
                    <a:lnTo>
                      <a:pt x="0" y="684754"/>
                    </a:lnTo>
                    <a:lnTo>
                      <a:pt x="324015" y="111737"/>
                    </a:lnTo>
                    <a:lnTo>
                      <a:pt x="307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17"/>
            <p:cNvGrpSpPr/>
            <p:nvPr/>
          </p:nvGrpSpPr>
          <p:grpSpPr>
            <a:xfrm rot="-1514539">
              <a:off x="10051077" y="777118"/>
              <a:ext cx="335489" cy="335489"/>
              <a:chOff x="4066983" y="2631558"/>
              <a:chExt cx="606941" cy="606941"/>
            </a:xfrm>
          </p:grpSpPr>
          <p:sp>
            <p:nvSpPr>
              <p:cNvPr id="151" name="Google Shape;151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17"/>
            <p:cNvGrpSpPr/>
            <p:nvPr/>
          </p:nvGrpSpPr>
          <p:grpSpPr>
            <a:xfrm rot="-1514539">
              <a:off x="10301402" y="628753"/>
              <a:ext cx="269168" cy="269168"/>
              <a:chOff x="4066983" y="2631558"/>
              <a:chExt cx="606941" cy="606941"/>
            </a:xfrm>
          </p:grpSpPr>
          <p:sp>
            <p:nvSpPr>
              <p:cNvPr id="154" name="Google Shape;154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17"/>
            <p:cNvGrpSpPr/>
            <p:nvPr/>
          </p:nvGrpSpPr>
          <p:grpSpPr>
            <a:xfrm rot="-1514539">
              <a:off x="10154830" y="1042829"/>
              <a:ext cx="268110" cy="268110"/>
              <a:chOff x="4066983" y="2631558"/>
              <a:chExt cx="606941" cy="606941"/>
            </a:xfrm>
          </p:grpSpPr>
          <p:sp>
            <p:nvSpPr>
              <p:cNvPr id="157" name="Google Shape;157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17"/>
            <p:cNvGrpSpPr/>
            <p:nvPr/>
          </p:nvGrpSpPr>
          <p:grpSpPr>
            <a:xfrm rot="-158442">
              <a:off x="9952385" y="1022903"/>
              <a:ext cx="268110" cy="268110"/>
              <a:chOff x="4066983" y="2631558"/>
              <a:chExt cx="606941" cy="606941"/>
            </a:xfrm>
          </p:grpSpPr>
          <p:sp>
            <p:nvSpPr>
              <p:cNvPr id="160" name="Google Shape;160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p17"/>
            <p:cNvGrpSpPr/>
            <p:nvPr/>
          </p:nvGrpSpPr>
          <p:grpSpPr>
            <a:xfrm rot="-1514539">
              <a:off x="10721879" y="1037790"/>
              <a:ext cx="335489" cy="335489"/>
              <a:chOff x="4066983" y="2631558"/>
              <a:chExt cx="606941" cy="606941"/>
            </a:xfrm>
          </p:grpSpPr>
          <p:sp>
            <p:nvSpPr>
              <p:cNvPr id="163" name="Google Shape;163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" name="Google Shape;165;p17"/>
            <p:cNvGrpSpPr/>
            <p:nvPr/>
          </p:nvGrpSpPr>
          <p:grpSpPr>
            <a:xfrm rot="-1514539">
              <a:off x="10972203" y="889425"/>
              <a:ext cx="269168" cy="269168"/>
              <a:chOff x="4066983" y="2631558"/>
              <a:chExt cx="606941" cy="606941"/>
            </a:xfrm>
          </p:grpSpPr>
          <p:sp>
            <p:nvSpPr>
              <p:cNvPr id="166" name="Google Shape;166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7"/>
            <p:cNvGrpSpPr/>
            <p:nvPr/>
          </p:nvGrpSpPr>
          <p:grpSpPr>
            <a:xfrm rot="-1514539">
              <a:off x="10825632" y="1303501"/>
              <a:ext cx="268110" cy="268110"/>
              <a:chOff x="4066983" y="2631558"/>
              <a:chExt cx="606941" cy="606941"/>
            </a:xfrm>
          </p:grpSpPr>
          <p:sp>
            <p:nvSpPr>
              <p:cNvPr id="169" name="Google Shape;169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p17"/>
            <p:cNvGrpSpPr/>
            <p:nvPr/>
          </p:nvGrpSpPr>
          <p:grpSpPr>
            <a:xfrm rot="-158442">
              <a:off x="10623188" y="1283575"/>
              <a:ext cx="268110" cy="268110"/>
              <a:chOff x="4066983" y="2631558"/>
              <a:chExt cx="606941" cy="606941"/>
            </a:xfrm>
          </p:grpSpPr>
          <p:sp>
            <p:nvSpPr>
              <p:cNvPr id="172" name="Google Shape;172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" name="Google Shape;174;p17"/>
            <p:cNvGrpSpPr/>
            <p:nvPr/>
          </p:nvGrpSpPr>
          <p:grpSpPr>
            <a:xfrm rot="2801838">
              <a:off x="9532774" y="781784"/>
              <a:ext cx="335489" cy="335489"/>
              <a:chOff x="4066983" y="2631558"/>
              <a:chExt cx="606941" cy="606941"/>
            </a:xfrm>
          </p:grpSpPr>
          <p:sp>
            <p:nvSpPr>
              <p:cNvPr id="175" name="Google Shape;175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17"/>
            <p:cNvGrpSpPr/>
            <p:nvPr/>
          </p:nvGrpSpPr>
          <p:grpSpPr>
            <a:xfrm rot="2801838">
              <a:off x="9769670" y="822988"/>
              <a:ext cx="269168" cy="269168"/>
              <a:chOff x="4066983" y="2631558"/>
              <a:chExt cx="606941" cy="606941"/>
            </a:xfrm>
          </p:grpSpPr>
          <p:sp>
            <p:nvSpPr>
              <p:cNvPr id="178" name="Google Shape;178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" name="Google Shape;180;p17"/>
            <p:cNvGrpSpPr/>
            <p:nvPr/>
          </p:nvGrpSpPr>
          <p:grpSpPr>
            <a:xfrm rot="2801838">
              <a:off x="10360243" y="1526528"/>
              <a:ext cx="268110" cy="268110"/>
              <a:chOff x="4066983" y="2631558"/>
              <a:chExt cx="606941" cy="606941"/>
            </a:xfrm>
          </p:grpSpPr>
          <p:sp>
            <p:nvSpPr>
              <p:cNvPr id="181" name="Google Shape;181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" name="Google Shape;183;p17"/>
            <p:cNvGrpSpPr/>
            <p:nvPr/>
          </p:nvGrpSpPr>
          <p:grpSpPr>
            <a:xfrm rot="4157935">
              <a:off x="9679685" y="1023857"/>
              <a:ext cx="268110" cy="268110"/>
              <a:chOff x="4066983" y="2631558"/>
              <a:chExt cx="606941" cy="606941"/>
            </a:xfrm>
          </p:grpSpPr>
          <p:sp>
            <p:nvSpPr>
              <p:cNvPr id="184" name="Google Shape;184;p17"/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lt1"/>
                  </a:gs>
                  <a:gs pos="47000">
                    <a:srgbClr val="FFFFFF">
                      <a:alpha val="31764"/>
                    </a:srgbClr>
                  </a:gs>
                  <a:gs pos="66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" name="Google Shape;186;p17"/>
          <p:cNvGrpSpPr/>
          <p:nvPr/>
        </p:nvGrpSpPr>
        <p:grpSpPr>
          <a:xfrm>
            <a:off x="3607049" y="2608297"/>
            <a:ext cx="3645243" cy="3645243"/>
            <a:chOff x="-885544" y="2248990"/>
            <a:chExt cx="3645243" cy="3645243"/>
          </a:xfrm>
        </p:grpSpPr>
        <p:pic>
          <p:nvPicPr>
            <p:cNvPr id="187" name="Google Shape;187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885544" y="2248990"/>
              <a:ext cx="3645243" cy="3645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7"/>
            <p:cNvSpPr txBox="1"/>
            <p:nvPr/>
          </p:nvSpPr>
          <p:spPr>
            <a:xfrm>
              <a:off x="-65195" y="4294459"/>
              <a:ext cx="122331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7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7"/>
            <p:cNvSpPr txBox="1"/>
            <p:nvPr/>
          </p:nvSpPr>
          <p:spPr>
            <a:xfrm>
              <a:off x="1042752" y="4241287"/>
              <a:ext cx="158040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7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20.</a:t>
              </a:r>
              <a:endParaRPr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0" name="Google Shape;1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266" y="5649537"/>
            <a:ext cx="1593798" cy="1334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6"/>
          <p:cNvSpPr txBox="1"/>
          <p:nvPr/>
        </p:nvSpPr>
        <p:spPr>
          <a:xfrm>
            <a:off x="1116751" y="-210573"/>
            <a:ext cx="3622765" cy="226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hr-HR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NAGRADE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26"/>
          <p:cNvGrpSpPr/>
          <p:nvPr/>
        </p:nvGrpSpPr>
        <p:grpSpPr>
          <a:xfrm>
            <a:off x="8265243" y="2292935"/>
            <a:ext cx="3651340" cy="4577413"/>
            <a:chOff x="7881084" y="2283007"/>
            <a:chExt cx="3651340" cy="4577413"/>
          </a:xfrm>
        </p:grpSpPr>
        <p:sp>
          <p:nvSpPr>
            <p:cNvPr id="381" name="Google Shape;381;p26"/>
            <p:cNvSpPr/>
            <p:nvPr/>
          </p:nvSpPr>
          <p:spPr>
            <a:xfrm>
              <a:off x="8056256" y="3542410"/>
              <a:ext cx="3216438" cy="3318010"/>
            </a:xfrm>
            <a:custGeom>
              <a:avLst/>
              <a:gdLst/>
              <a:ahLst/>
              <a:cxnLst/>
              <a:rect l="l" t="t" r="r" b="b"/>
              <a:pathLst>
                <a:path w="3757841" h="3876510" extrusionOk="0">
                  <a:moveTo>
                    <a:pt x="3630432" y="248374"/>
                  </a:moveTo>
                  <a:lnTo>
                    <a:pt x="3638343" y="174536"/>
                  </a:lnTo>
                  <a:lnTo>
                    <a:pt x="3631750" y="179810"/>
                  </a:lnTo>
                  <a:lnTo>
                    <a:pt x="3610654" y="195632"/>
                  </a:lnTo>
                  <a:lnTo>
                    <a:pt x="3531542" y="225959"/>
                  </a:lnTo>
                  <a:lnTo>
                    <a:pt x="3465615" y="225959"/>
                  </a:lnTo>
                  <a:cubicBezTo>
                    <a:pt x="3465615" y="225959"/>
                    <a:pt x="3382546" y="195632"/>
                    <a:pt x="3320575" y="219366"/>
                  </a:cubicBezTo>
                  <a:cubicBezTo>
                    <a:pt x="3320575" y="219366"/>
                    <a:pt x="3221684" y="252330"/>
                    <a:pt x="3191358" y="249693"/>
                  </a:cubicBezTo>
                  <a:cubicBezTo>
                    <a:pt x="3191358" y="249693"/>
                    <a:pt x="3075326" y="229914"/>
                    <a:pt x="3033133" y="253648"/>
                  </a:cubicBezTo>
                  <a:lnTo>
                    <a:pt x="2936879" y="249693"/>
                  </a:lnTo>
                  <a:lnTo>
                    <a:pt x="2866997" y="229914"/>
                  </a:lnTo>
                  <a:cubicBezTo>
                    <a:pt x="2866997" y="229914"/>
                    <a:pt x="2830078" y="179810"/>
                    <a:pt x="2770743" y="186403"/>
                  </a:cubicBezTo>
                  <a:cubicBezTo>
                    <a:pt x="2711409" y="192995"/>
                    <a:pt x="2671853" y="152121"/>
                    <a:pt x="2671853" y="152121"/>
                  </a:cubicBezTo>
                  <a:cubicBezTo>
                    <a:pt x="2671853" y="152121"/>
                    <a:pt x="2652075" y="142891"/>
                    <a:pt x="2627022" y="142891"/>
                  </a:cubicBezTo>
                  <a:cubicBezTo>
                    <a:pt x="2621748" y="142891"/>
                    <a:pt x="2616474" y="142891"/>
                    <a:pt x="2611200" y="142891"/>
                  </a:cubicBezTo>
                  <a:cubicBezTo>
                    <a:pt x="2595377" y="144209"/>
                    <a:pt x="2579555" y="149484"/>
                    <a:pt x="2563732" y="161350"/>
                  </a:cubicBezTo>
                  <a:cubicBezTo>
                    <a:pt x="2513628" y="198270"/>
                    <a:pt x="2458249" y="178491"/>
                    <a:pt x="2431878" y="157395"/>
                  </a:cubicBezTo>
                  <a:cubicBezTo>
                    <a:pt x="2405507" y="136298"/>
                    <a:pt x="2365951" y="127068"/>
                    <a:pt x="2365951" y="127068"/>
                  </a:cubicBezTo>
                  <a:lnTo>
                    <a:pt x="2282883" y="94105"/>
                  </a:lnTo>
                  <a:lnTo>
                    <a:pt x="2223549" y="47956"/>
                  </a:lnTo>
                  <a:cubicBezTo>
                    <a:pt x="2223549" y="47956"/>
                    <a:pt x="2218275" y="41363"/>
                    <a:pt x="2211682" y="29496"/>
                  </a:cubicBezTo>
                  <a:lnTo>
                    <a:pt x="2219593" y="268152"/>
                  </a:lnTo>
                  <a:lnTo>
                    <a:pt x="2187948" y="254967"/>
                  </a:lnTo>
                  <a:lnTo>
                    <a:pt x="2017856" y="183766"/>
                  </a:lnTo>
                  <a:lnTo>
                    <a:pt x="1986211" y="223322"/>
                  </a:lnTo>
                  <a:lnTo>
                    <a:pt x="1959840" y="257604"/>
                  </a:lnTo>
                  <a:cubicBezTo>
                    <a:pt x="1920284" y="294523"/>
                    <a:pt x="1920284" y="367043"/>
                    <a:pt x="1920284" y="367043"/>
                  </a:cubicBezTo>
                  <a:cubicBezTo>
                    <a:pt x="1916329" y="413192"/>
                    <a:pt x="1944018" y="485711"/>
                    <a:pt x="1944018" y="485711"/>
                  </a:cubicBezTo>
                  <a:cubicBezTo>
                    <a:pt x="1961159" y="505490"/>
                    <a:pt x="2020493" y="661077"/>
                    <a:pt x="2020493" y="661077"/>
                  </a:cubicBezTo>
                  <a:cubicBezTo>
                    <a:pt x="2037634" y="687448"/>
                    <a:pt x="2044227" y="733597"/>
                    <a:pt x="2044227" y="733597"/>
                  </a:cubicBezTo>
                  <a:lnTo>
                    <a:pt x="2031042" y="1392868"/>
                  </a:lnTo>
                  <a:lnTo>
                    <a:pt x="2041590" y="2056094"/>
                  </a:lnTo>
                  <a:lnTo>
                    <a:pt x="1821394" y="2195859"/>
                  </a:lnTo>
                  <a:lnTo>
                    <a:pt x="1610427" y="2020493"/>
                  </a:lnTo>
                  <a:lnTo>
                    <a:pt x="1682947" y="1365178"/>
                  </a:lnTo>
                  <a:lnTo>
                    <a:pt x="1755467" y="563505"/>
                  </a:lnTo>
                  <a:cubicBezTo>
                    <a:pt x="1762059" y="438244"/>
                    <a:pt x="1801615" y="341990"/>
                    <a:pt x="1801615" y="341990"/>
                  </a:cubicBezTo>
                  <a:cubicBezTo>
                    <a:pt x="1821394" y="295841"/>
                    <a:pt x="1801615" y="256285"/>
                    <a:pt x="1801615" y="256285"/>
                  </a:cubicBezTo>
                  <a:cubicBezTo>
                    <a:pt x="1763378" y="236507"/>
                    <a:pt x="1726459" y="185084"/>
                    <a:pt x="1709318" y="158713"/>
                  </a:cubicBezTo>
                  <a:cubicBezTo>
                    <a:pt x="1655257" y="178491"/>
                    <a:pt x="1574826" y="210136"/>
                    <a:pt x="1478573" y="253648"/>
                  </a:cubicBezTo>
                  <a:cubicBezTo>
                    <a:pt x="1465388" y="258922"/>
                    <a:pt x="1452202" y="265515"/>
                    <a:pt x="1439017" y="272108"/>
                  </a:cubicBezTo>
                  <a:cubicBezTo>
                    <a:pt x="1439017" y="272108"/>
                    <a:pt x="1435061" y="142891"/>
                    <a:pt x="1464069" y="13674"/>
                  </a:cubicBezTo>
                  <a:cubicBezTo>
                    <a:pt x="1439017" y="21585"/>
                    <a:pt x="1387594" y="45319"/>
                    <a:pt x="1353312" y="105972"/>
                  </a:cubicBezTo>
                  <a:cubicBezTo>
                    <a:pt x="1353312" y="105972"/>
                    <a:pt x="1300570" y="53230"/>
                    <a:pt x="1243873" y="116520"/>
                  </a:cubicBezTo>
                  <a:cubicBezTo>
                    <a:pt x="1243873" y="116520"/>
                    <a:pt x="1220139" y="160032"/>
                    <a:pt x="1171353" y="105972"/>
                  </a:cubicBezTo>
                  <a:cubicBezTo>
                    <a:pt x="1171353" y="105972"/>
                    <a:pt x="1138389" y="66415"/>
                    <a:pt x="1068507" y="69052"/>
                  </a:cubicBezTo>
                  <a:cubicBezTo>
                    <a:pt x="1022358" y="71690"/>
                    <a:pt x="978846" y="80919"/>
                    <a:pt x="953794" y="98060"/>
                  </a:cubicBezTo>
                  <a:cubicBezTo>
                    <a:pt x="945882" y="103335"/>
                    <a:pt x="939290" y="109927"/>
                    <a:pt x="934015" y="116520"/>
                  </a:cubicBezTo>
                  <a:cubicBezTo>
                    <a:pt x="932697" y="119157"/>
                    <a:pt x="930060" y="123113"/>
                    <a:pt x="930060" y="125750"/>
                  </a:cubicBezTo>
                  <a:lnTo>
                    <a:pt x="840399" y="142891"/>
                  </a:lnTo>
                  <a:cubicBezTo>
                    <a:pt x="840399" y="142891"/>
                    <a:pt x="781065" y="103335"/>
                    <a:pt x="708545" y="125750"/>
                  </a:cubicBezTo>
                  <a:cubicBezTo>
                    <a:pt x="708545" y="125750"/>
                    <a:pt x="629432" y="132342"/>
                    <a:pt x="579328" y="102016"/>
                  </a:cubicBezTo>
                  <a:cubicBezTo>
                    <a:pt x="579328" y="102016"/>
                    <a:pt x="489667" y="71690"/>
                    <a:pt x="427696" y="84875"/>
                  </a:cubicBezTo>
                  <a:cubicBezTo>
                    <a:pt x="365724" y="98060"/>
                    <a:pt x="318257" y="65097"/>
                    <a:pt x="318257" y="65097"/>
                  </a:cubicBezTo>
                  <a:lnTo>
                    <a:pt x="265515" y="62460"/>
                  </a:lnTo>
                  <a:cubicBezTo>
                    <a:pt x="273426" y="146846"/>
                    <a:pt x="282656" y="309027"/>
                    <a:pt x="258922" y="384184"/>
                  </a:cubicBezTo>
                  <a:cubicBezTo>
                    <a:pt x="258922" y="384184"/>
                    <a:pt x="222003" y="506808"/>
                    <a:pt x="162669" y="516038"/>
                  </a:cubicBezTo>
                  <a:cubicBezTo>
                    <a:pt x="162669" y="516038"/>
                    <a:pt x="87512" y="522631"/>
                    <a:pt x="13674" y="529223"/>
                  </a:cubicBezTo>
                  <a:cubicBezTo>
                    <a:pt x="16311" y="531860"/>
                    <a:pt x="20266" y="533179"/>
                    <a:pt x="24222" y="535816"/>
                  </a:cubicBezTo>
                  <a:cubicBezTo>
                    <a:pt x="32133" y="541090"/>
                    <a:pt x="41363" y="546364"/>
                    <a:pt x="50593" y="552957"/>
                  </a:cubicBezTo>
                  <a:lnTo>
                    <a:pt x="113883" y="592513"/>
                  </a:lnTo>
                  <a:lnTo>
                    <a:pt x="119157" y="596469"/>
                  </a:lnTo>
                  <a:cubicBezTo>
                    <a:pt x="119157" y="596469"/>
                    <a:pt x="129705" y="639981"/>
                    <a:pt x="173217" y="662396"/>
                  </a:cubicBezTo>
                  <a:lnTo>
                    <a:pt x="173217" y="662396"/>
                  </a:lnTo>
                  <a:cubicBezTo>
                    <a:pt x="178491" y="665033"/>
                    <a:pt x="185084" y="667670"/>
                    <a:pt x="191677" y="668989"/>
                  </a:cubicBezTo>
                  <a:lnTo>
                    <a:pt x="229914" y="690085"/>
                  </a:lnTo>
                  <a:lnTo>
                    <a:pt x="233870" y="692722"/>
                  </a:lnTo>
                  <a:cubicBezTo>
                    <a:pt x="233870" y="692722"/>
                    <a:pt x="260241" y="738871"/>
                    <a:pt x="297160" y="723049"/>
                  </a:cubicBezTo>
                  <a:cubicBezTo>
                    <a:pt x="297160" y="723049"/>
                    <a:pt x="309027" y="736234"/>
                    <a:pt x="330124" y="740190"/>
                  </a:cubicBezTo>
                  <a:cubicBezTo>
                    <a:pt x="347265" y="744145"/>
                    <a:pt x="372317" y="741508"/>
                    <a:pt x="402643" y="723049"/>
                  </a:cubicBezTo>
                  <a:cubicBezTo>
                    <a:pt x="402643" y="723049"/>
                    <a:pt x="479119" y="775791"/>
                    <a:pt x="580646" y="775791"/>
                  </a:cubicBezTo>
                  <a:lnTo>
                    <a:pt x="654485" y="758649"/>
                  </a:lnTo>
                  <a:lnTo>
                    <a:pt x="697997" y="775791"/>
                  </a:lnTo>
                  <a:lnTo>
                    <a:pt x="763924" y="749420"/>
                  </a:lnTo>
                  <a:lnTo>
                    <a:pt x="796887" y="745464"/>
                  </a:lnTo>
                  <a:lnTo>
                    <a:pt x="792932" y="828532"/>
                  </a:lnTo>
                  <a:lnTo>
                    <a:pt x="812710" y="861496"/>
                  </a:lnTo>
                  <a:lnTo>
                    <a:pt x="836443" y="894459"/>
                  </a:lnTo>
                  <a:lnTo>
                    <a:pt x="869407" y="920830"/>
                  </a:lnTo>
                  <a:lnTo>
                    <a:pt x="902371" y="1096196"/>
                  </a:lnTo>
                  <a:lnTo>
                    <a:pt x="918193" y="1163442"/>
                  </a:lnTo>
                  <a:cubicBezTo>
                    <a:pt x="918193" y="1163442"/>
                    <a:pt x="918193" y="1163442"/>
                    <a:pt x="918193" y="1163442"/>
                  </a:cubicBezTo>
                  <a:lnTo>
                    <a:pt x="955112" y="1329578"/>
                  </a:lnTo>
                  <a:lnTo>
                    <a:pt x="994668" y="1441654"/>
                  </a:lnTo>
                  <a:lnTo>
                    <a:pt x="994668" y="1460113"/>
                  </a:lnTo>
                  <a:cubicBezTo>
                    <a:pt x="994668" y="1460113"/>
                    <a:pt x="994668" y="1460113"/>
                    <a:pt x="994668" y="1460113"/>
                  </a:cubicBezTo>
                  <a:lnTo>
                    <a:pt x="997305" y="1606471"/>
                  </a:lnTo>
                  <a:lnTo>
                    <a:pt x="984120" y="1755467"/>
                  </a:lnTo>
                  <a:cubicBezTo>
                    <a:pt x="984120" y="1755467"/>
                    <a:pt x="951156" y="1874135"/>
                    <a:pt x="951156" y="1950610"/>
                  </a:cubicBezTo>
                  <a:cubicBezTo>
                    <a:pt x="951156" y="1950610"/>
                    <a:pt x="934015" y="1990167"/>
                    <a:pt x="990713" y="2119384"/>
                  </a:cubicBezTo>
                  <a:cubicBezTo>
                    <a:pt x="990713" y="2119384"/>
                    <a:pt x="872044" y="2152348"/>
                    <a:pt x="874681" y="2264424"/>
                  </a:cubicBezTo>
                  <a:cubicBezTo>
                    <a:pt x="874681" y="2264424"/>
                    <a:pt x="874681" y="2309254"/>
                    <a:pt x="910282" y="2352766"/>
                  </a:cubicBezTo>
                  <a:cubicBezTo>
                    <a:pt x="919511" y="2364632"/>
                    <a:pt x="932697" y="2376499"/>
                    <a:pt x="947201" y="2387048"/>
                  </a:cubicBezTo>
                  <a:cubicBezTo>
                    <a:pt x="947201" y="2387048"/>
                    <a:pt x="953794" y="2433197"/>
                    <a:pt x="907645" y="2529450"/>
                  </a:cubicBezTo>
                  <a:lnTo>
                    <a:pt x="906326" y="2533406"/>
                  </a:lnTo>
                  <a:lnTo>
                    <a:pt x="881274" y="2621748"/>
                  </a:lnTo>
                  <a:lnTo>
                    <a:pt x="831169" y="2691631"/>
                  </a:lnTo>
                  <a:lnTo>
                    <a:pt x="745464" y="2849856"/>
                  </a:lnTo>
                  <a:lnTo>
                    <a:pt x="707226" y="2986984"/>
                  </a:lnTo>
                  <a:lnTo>
                    <a:pt x="694041" y="3099060"/>
                  </a:lnTo>
                  <a:lnTo>
                    <a:pt x="687448" y="3175535"/>
                  </a:lnTo>
                  <a:lnTo>
                    <a:pt x="676900" y="3248055"/>
                  </a:lnTo>
                  <a:lnTo>
                    <a:pt x="700634" y="3346945"/>
                  </a:lnTo>
                  <a:lnTo>
                    <a:pt x="694041" y="3498578"/>
                  </a:lnTo>
                  <a:lnTo>
                    <a:pt x="700634" y="3608017"/>
                  </a:lnTo>
                  <a:lnTo>
                    <a:pt x="711182" y="3783382"/>
                  </a:lnTo>
                  <a:lnTo>
                    <a:pt x="700634" y="3862495"/>
                  </a:lnTo>
                  <a:lnTo>
                    <a:pt x="1617020" y="3866451"/>
                  </a:lnTo>
                  <a:cubicBezTo>
                    <a:pt x="1617020" y="3866451"/>
                    <a:pt x="1643391" y="3800524"/>
                    <a:pt x="1673717" y="3625158"/>
                  </a:cubicBezTo>
                  <a:lnTo>
                    <a:pt x="1697451" y="3621202"/>
                  </a:lnTo>
                  <a:cubicBezTo>
                    <a:pt x="1697451" y="3621202"/>
                    <a:pt x="1714592" y="3737234"/>
                    <a:pt x="1822712" y="3838761"/>
                  </a:cubicBezTo>
                  <a:lnTo>
                    <a:pt x="1826668" y="3862495"/>
                  </a:lnTo>
                  <a:lnTo>
                    <a:pt x="2716683" y="3862495"/>
                  </a:lnTo>
                  <a:lnTo>
                    <a:pt x="2743054" y="3548682"/>
                  </a:lnTo>
                  <a:lnTo>
                    <a:pt x="2753602" y="3228277"/>
                  </a:lnTo>
                  <a:cubicBezTo>
                    <a:pt x="2753602" y="3228277"/>
                    <a:pt x="2757558" y="2977754"/>
                    <a:pt x="2690312" y="2839307"/>
                  </a:cubicBezTo>
                  <a:cubicBezTo>
                    <a:pt x="2690312" y="2839307"/>
                    <a:pt x="2613837" y="2716683"/>
                    <a:pt x="2565051" y="2628341"/>
                  </a:cubicBezTo>
                  <a:lnTo>
                    <a:pt x="2539999" y="2578236"/>
                  </a:lnTo>
                  <a:lnTo>
                    <a:pt x="2533406" y="2570325"/>
                  </a:lnTo>
                  <a:lnTo>
                    <a:pt x="2524176" y="2558458"/>
                  </a:lnTo>
                  <a:lnTo>
                    <a:pt x="2530769" y="2435834"/>
                  </a:lnTo>
                  <a:lnTo>
                    <a:pt x="2524176" y="2429241"/>
                  </a:lnTo>
                  <a:lnTo>
                    <a:pt x="2513628" y="2416056"/>
                  </a:lnTo>
                  <a:cubicBezTo>
                    <a:pt x="2513628" y="2416056"/>
                    <a:pt x="2533406" y="2402870"/>
                    <a:pt x="2551865" y="2377818"/>
                  </a:cubicBezTo>
                  <a:cubicBezTo>
                    <a:pt x="2559777" y="2367270"/>
                    <a:pt x="2566369" y="2356721"/>
                    <a:pt x="2572962" y="2342217"/>
                  </a:cubicBezTo>
                  <a:cubicBezTo>
                    <a:pt x="2579555" y="2326395"/>
                    <a:pt x="2584829" y="2307935"/>
                    <a:pt x="2586147" y="2286838"/>
                  </a:cubicBezTo>
                  <a:cubicBezTo>
                    <a:pt x="2586147" y="2286838"/>
                    <a:pt x="2665260" y="1979619"/>
                    <a:pt x="2691631" y="1630205"/>
                  </a:cubicBezTo>
                  <a:cubicBezTo>
                    <a:pt x="2691631" y="1630205"/>
                    <a:pt x="2728550" y="1237280"/>
                    <a:pt x="2731187" y="1026313"/>
                  </a:cubicBezTo>
                  <a:lnTo>
                    <a:pt x="2787884" y="976209"/>
                  </a:lnTo>
                  <a:lnTo>
                    <a:pt x="2841944" y="951157"/>
                  </a:lnTo>
                  <a:lnTo>
                    <a:pt x="2848537" y="948519"/>
                  </a:lnTo>
                  <a:lnTo>
                    <a:pt x="2860404" y="943245"/>
                  </a:lnTo>
                  <a:lnTo>
                    <a:pt x="2897323" y="920830"/>
                  </a:lnTo>
                  <a:lnTo>
                    <a:pt x="2902597" y="916874"/>
                  </a:lnTo>
                  <a:lnTo>
                    <a:pt x="2939517" y="894459"/>
                  </a:lnTo>
                  <a:lnTo>
                    <a:pt x="2946109" y="890504"/>
                  </a:lnTo>
                  <a:cubicBezTo>
                    <a:pt x="2946109" y="890504"/>
                    <a:pt x="2946109" y="890504"/>
                    <a:pt x="2946109" y="890504"/>
                  </a:cubicBezTo>
                  <a:cubicBezTo>
                    <a:pt x="2948746" y="889185"/>
                    <a:pt x="2977754" y="877318"/>
                    <a:pt x="3019947" y="872044"/>
                  </a:cubicBezTo>
                  <a:lnTo>
                    <a:pt x="3019947" y="872044"/>
                  </a:lnTo>
                  <a:cubicBezTo>
                    <a:pt x="3022585" y="872044"/>
                    <a:pt x="3023903" y="872044"/>
                    <a:pt x="3026540" y="872044"/>
                  </a:cubicBezTo>
                  <a:cubicBezTo>
                    <a:pt x="3039726" y="870725"/>
                    <a:pt x="3052911" y="870725"/>
                    <a:pt x="3067415" y="870725"/>
                  </a:cubicBezTo>
                  <a:lnTo>
                    <a:pt x="3216410" y="877318"/>
                  </a:lnTo>
                  <a:lnTo>
                    <a:pt x="3332442" y="860177"/>
                  </a:lnTo>
                  <a:lnTo>
                    <a:pt x="3428695" y="853584"/>
                  </a:lnTo>
                  <a:lnTo>
                    <a:pt x="3494622" y="849629"/>
                  </a:lnTo>
                  <a:lnTo>
                    <a:pt x="3494622" y="849629"/>
                  </a:lnTo>
                  <a:lnTo>
                    <a:pt x="3489348" y="839081"/>
                  </a:lnTo>
                  <a:cubicBezTo>
                    <a:pt x="3489348" y="839081"/>
                    <a:pt x="3489348" y="839081"/>
                    <a:pt x="3489348" y="839081"/>
                  </a:cubicBezTo>
                  <a:lnTo>
                    <a:pt x="3488029" y="836443"/>
                  </a:lnTo>
                  <a:lnTo>
                    <a:pt x="3490667" y="836443"/>
                  </a:lnTo>
                  <a:lnTo>
                    <a:pt x="3497259" y="836443"/>
                  </a:lnTo>
                  <a:lnTo>
                    <a:pt x="3561868" y="831169"/>
                  </a:lnTo>
                  <a:lnTo>
                    <a:pt x="3631750" y="787657"/>
                  </a:lnTo>
                  <a:lnTo>
                    <a:pt x="3701633" y="750738"/>
                  </a:lnTo>
                  <a:lnTo>
                    <a:pt x="3747782" y="730960"/>
                  </a:lnTo>
                  <a:lnTo>
                    <a:pt x="3738552" y="699315"/>
                  </a:lnTo>
                  <a:cubicBezTo>
                    <a:pt x="3704270" y="687448"/>
                    <a:pt x="3675262" y="674263"/>
                    <a:pt x="3675262" y="674263"/>
                  </a:cubicBezTo>
                  <a:cubicBezTo>
                    <a:pt x="3588239" y="538453"/>
                    <a:pt x="3630432" y="248374"/>
                    <a:pt x="3630432" y="24837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9254593" y="2361357"/>
              <a:ext cx="756146" cy="1297861"/>
            </a:xfrm>
            <a:custGeom>
              <a:avLst/>
              <a:gdLst/>
              <a:ahLst/>
              <a:cxnLst/>
              <a:rect l="l" t="t" r="r" b="b"/>
              <a:pathLst>
                <a:path w="883422" h="1516322" extrusionOk="0">
                  <a:moveTo>
                    <a:pt x="874209" y="750859"/>
                  </a:moveTo>
                  <a:cubicBezTo>
                    <a:pt x="874209" y="750859"/>
                    <a:pt x="874209" y="750859"/>
                    <a:pt x="874209" y="750859"/>
                  </a:cubicBezTo>
                  <a:cubicBezTo>
                    <a:pt x="872890" y="760089"/>
                    <a:pt x="863660" y="857661"/>
                    <a:pt x="847838" y="895899"/>
                  </a:cubicBezTo>
                  <a:cubicBezTo>
                    <a:pt x="847838" y="895899"/>
                    <a:pt x="846519" y="909084"/>
                    <a:pt x="839927" y="924907"/>
                  </a:cubicBezTo>
                  <a:cubicBezTo>
                    <a:pt x="839927" y="924907"/>
                    <a:pt x="839927" y="926225"/>
                    <a:pt x="838608" y="926225"/>
                  </a:cubicBezTo>
                  <a:cubicBezTo>
                    <a:pt x="835971" y="931499"/>
                    <a:pt x="833334" y="936774"/>
                    <a:pt x="830697" y="942048"/>
                  </a:cubicBezTo>
                  <a:cubicBezTo>
                    <a:pt x="820149" y="959189"/>
                    <a:pt x="801689" y="975011"/>
                    <a:pt x="771362" y="981604"/>
                  </a:cubicBezTo>
                  <a:lnTo>
                    <a:pt x="767407" y="1014568"/>
                  </a:lnTo>
                  <a:lnTo>
                    <a:pt x="760814" y="1044894"/>
                  </a:lnTo>
                  <a:lnTo>
                    <a:pt x="750266" y="1093680"/>
                  </a:lnTo>
                  <a:lnTo>
                    <a:pt x="723895" y="1156970"/>
                  </a:lnTo>
                  <a:lnTo>
                    <a:pt x="706754" y="1229490"/>
                  </a:lnTo>
                  <a:cubicBezTo>
                    <a:pt x="706754" y="1230808"/>
                    <a:pt x="708073" y="1232127"/>
                    <a:pt x="708073" y="1233445"/>
                  </a:cubicBezTo>
                  <a:cubicBezTo>
                    <a:pt x="709391" y="1238720"/>
                    <a:pt x="712028" y="1242675"/>
                    <a:pt x="713347" y="1246631"/>
                  </a:cubicBezTo>
                  <a:cubicBezTo>
                    <a:pt x="713347" y="1247949"/>
                    <a:pt x="714665" y="1250586"/>
                    <a:pt x="714665" y="1251905"/>
                  </a:cubicBezTo>
                  <a:cubicBezTo>
                    <a:pt x="714665" y="1253223"/>
                    <a:pt x="715984" y="1255860"/>
                    <a:pt x="715984" y="1257179"/>
                  </a:cubicBezTo>
                  <a:cubicBezTo>
                    <a:pt x="715984" y="1258498"/>
                    <a:pt x="717302" y="1259816"/>
                    <a:pt x="717302" y="1261135"/>
                  </a:cubicBezTo>
                  <a:cubicBezTo>
                    <a:pt x="717302" y="1262453"/>
                    <a:pt x="717302" y="1263772"/>
                    <a:pt x="717302" y="1265090"/>
                  </a:cubicBezTo>
                  <a:cubicBezTo>
                    <a:pt x="717302" y="1266409"/>
                    <a:pt x="717302" y="1266409"/>
                    <a:pt x="717302" y="1267727"/>
                  </a:cubicBezTo>
                  <a:cubicBezTo>
                    <a:pt x="719939" y="1287505"/>
                    <a:pt x="713347" y="1296735"/>
                    <a:pt x="713347" y="1296735"/>
                  </a:cubicBezTo>
                  <a:cubicBezTo>
                    <a:pt x="683020" y="1379803"/>
                    <a:pt x="617093" y="1432545"/>
                    <a:pt x="617093" y="1432545"/>
                  </a:cubicBezTo>
                  <a:lnTo>
                    <a:pt x="502380" y="1514294"/>
                  </a:lnTo>
                  <a:lnTo>
                    <a:pt x="497106" y="1514294"/>
                  </a:lnTo>
                  <a:lnTo>
                    <a:pt x="377119" y="1507702"/>
                  </a:lnTo>
                  <a:lnTo>
                    <a:pt x="238672" y="1399581"/>
                  </a:lnTo>
                  <a:cubicBezTo>
                    <a:pt x="135826" y="1320469"/>
                    <a:pt x="159559" y="1241357"/>
                    <a:pt x="159559" y="1241357"/>
                  </a:cubicBezTo>
                  <a:lnTo>
                    <a:pt x="152967" y="1230808"/>
                  </a:lnTo>
                  <a:cubicBezTo>
                    <a:pt x="160878" y="1221578"/>
                    <a:pt x="166152" y="1217623"/>
                    <a:pt x="166152" y="1217623"/>
                  </a:cubicBezTo>
                  <a:lnTo>
                    <a:pt x="164833" y="1209712"/>
                  </a:lnTo>
                  <a:lnTo>
                    <a:pt x="162196" y="1188615"/>
                  </a:lnTo>
                  <a:lnTo>
                    <a:pt x="142418" y="1142466"/>
                  </a:lnTo>
                  <a:cubicBezTo>
                    <a:pt x="112092" y="1083132"/>
                    <a:pt x="96269" y="980285"/>
                    <a:pt x="96269" y="980285"/>
                  </a:cubicBezTo>
                  <a:cubicBezTo>
                    <a:pt x="96269" y="980285"/>
                    <a:pt x="96269" y="980285"/>
                    <a:pt x="96269" y="980285"/>
                  </a:cubicBezTo>
                  <a:cubicBezTo>
                    <a:pt x="7927" y="907766"/>
                    <a:pt x="14520" y="841839"/>
                    <a:pt x="14520" y="841839"/>
                  </a:cubicBezTo>
                  <a:cubicBezTo>
                    <a:pt x="10564" y="764045"/>
                    <a:pt x="21113" y="728444"/>
                    <a:pt x="32979" y="711303"/>
                  </a:cubicBezTo>
                  <a:cubicBezTo>
                    <a:pt x="47483" y="692843"/>
                    <a:pt x="63306" y="699436"/>
                    <a:pt x="63306" y="699436"/>
                  </a:cubicBezTo>
                  <a:cubicBezTo>
                    <a:pt x="36935" y="587360"/>
                    <a:pt x="63306" y="431772"/>
                    <a:pt x="63306" y="431772"/>
                  </a:cubicBezTo>
                  <a:lnTo>
                    <a:pt x="50120" y="418587"/>
                  </a:lnTo>
                  <a:cubicBezTo>
                    <a:pt x="54076" y="359253"/>
                    <a:pt x="83084" y="317059"/>
                    <a:pt x="69899" y="317059"/>
                  </a:cubicBezTo>
                  <a:cubicBezTo>
                    <a:pt x="56713" y="317059"/>
                    <a:pt x="39572" y="343430"/>
                    <a:pt x="39572" y="343430"/>
                  </a:cubicBezTo>
                  <a:cubicBezTo>
                    <a:pt x="39572" y="288051"/>
                    <a:pt x="94951" y="264318"/>
                    <a:pt x="94951" y="264318"/>
                  </a:cubicBezTo>
                  <a:cubicBezTo>
                    <a:pt x="72536" y="253769"/>
                    <a:pt x="61987" y="260362"/>
                    <a:pt x="61987" y="260362"/>
                  </a:cubicBezTo>
                  <a:cubicBezTo>
                    <a:pt x="72536" y="210257"/>
                    <a:pt x="150330" y="170701"/>
                    <a:pt x="150330" y="170701"/>
                  </a:cubicBezTo>
                  <a:cubicBezTo>
                    <a:pt x="137144" y="157516"/>
                    <a:pt x="100225" y="187842"/>
                    <a:pt x="100225" y="187842"/>
                  </a:cubicBezTo>
                  <a:cubicBezTo>
                    <a:pt x="120003" y="141693"/>
                    <a:pt x="229442" y="104774"/>
                    <a:pt x="229442" y="104774"/>
                  </a:cubicBezTo>
                  <a:cubicBezTo>
                    <a:pt x="212301" y="94226"/>
                    <a:pt x="183293" y="100819"/>
                    <a:pt x="183293" y="100819"/>
                  </a:cubicBezTo>
                  <a:cubicBezTo>
                    <a:pt x="222849" y="63899"/>
                    <a:pt x="325696" y="57307"/>
                    <a:pt x="325696" y="57307"/>
                  </a:cubicBezTo>
                  <a:cubicBezTo>
                    <a:pt x="317784" y="41484"/>
                    <a:pt x="265043" y="52033"/>
                    <a:pt x="265043" y="52033"/>
                  </a:cubicBezTo>
                  <a:cubicBezTo>
                    <a:pt x="254494" y="55988"/>
                    <a:pt x="410082" y="-50814"/>
                    <a:pt x="561714" y="75766"/>
                  </a:cubicBezTo>
                  <a:cubicBezTo>
                    <a:pt x="561714" y="75766"/>
                    <a:pt x="594678" y="82359"/>
                    <a:pt x="541936" y="25662"/>
                  </a:cubicBezTo>
                  <a:cubicBezTo>
                    <a:pt x="648738" y="59944"/>
                    <a:pt x="677746" y="127189"/>
                    <a:pt x="680383" y="131145"/>
                  </a:cubicBezTo>
                  <a:cubicBezTo>
                    <a:pt x="680383" y="127189"/>
                    <a:pt x="730488" y="154879"/>
                    <a:pt x="669835" y="84996"/>
                  </a:cubicBezTo>
                  <a:cubicBezTo>
                    <a:pt x="689613" y="91589"/>
                    <a:pt x="785866" y="108730"/>
                    <a:pt x="775318" y="286733"/>
                  </a:cubicBezTo>
                  <a:cubicBezTo>
                    <a:pt x="775318" y="286733"/>
                    <a:pt x="801689" y="276184"/>
                    <a:pt x="799052" y="223443"/>
                  </a:cubicBezTo>
                  <a:cubicBezTo>
                    <a:pt x="829378" y="269592"/>
                    <a:pt x="809600" y="280140"/>
                    <a:pt x="795096" y="339474"/>
                  </a:cubicBezTo>
                  <a:cubicBezTo>
                    <a:pt x="805645" y="339474"/>
                    <a:pt x="801689" y="326289"/>
                    <a:pt x="812237" y="295963"/>
                  </a:cubicBezTo>
                  <a:cubicBezTo>
                    <a:pt x="829378" y="322333"/>
                    <a:pt x="808282" y="351341"/>
                    <a:pt x="808282" y="351341"/>
                  </a:cubicBezTo>
                  <a:lnTo>
                    <a:pt x="812237" y="377712"/>
                  </a:lnTo>
                  <a:cubicBezTo>
                    <a:pt x="855749" y="367164"/>
                    <a:pt x="855749" y="404083"/>
                    <a:pt x="855749" y="404083"/>
                  </a:cubicBezTo>
                  <a:cubicBezTo>
                    <a:pt x="838608" y="393535"/>
                    <a:pt x="838608" y="421224"/>
                    <a:pt x="838608" y="421224"/>
                  </a:cubicBezTo>
                  <a:lnTo>
                    <a:pt x="858386" y="441002"/>
                  </a:lnTo>
                  <a:lnTo>
                    <a:pt x="854431" y="533300"/>
                  </a:lnTo>
                  <a:lnTo>
                    <a:pt x="837289" y="572856"/>
                  </a:lnTo>
                  <a:lnTo>
                    <a:pt x="841245" y="711303"/>
                  </a:lnTo>
                  <a:cubicBezTo>
                    <a:pt x="866298" y="703392"/>
                    <a:pt x="872890" y="724488"/>
                    <a:pt x="874209" y="748222"/>
                  </a:cubicBezTo>
                  <a:cubicBezTo>
                    <a:pt x="874209" y="749541"/>
                    <a:pt x="874209" y="749541"/>
                    <a:pt x="874209" y="7508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9617912" y="3383207"/>
              <a:ext cx="348875" cy="439324"/>
            </a:xfrm>
            <a:custGeom>
              <a:avLst/>
              <a:gdLst/>
              <a:ahLst/>
              <a:cxnLst/>
              <a:rect l="l" t="t" r="r" b="b"/>
              <a:pathLst>
                <a:path w="356006" h="448303" extrusionOk="0">
                  <a:moveTo>
                    <a:pt x="351220" y="446155"/>
                  </a:moveTo>
                  <a:lnTo>
                    <a:pt x="319575" y="432970"/>
                  </a:lnTo>
                  <a:lnTo>
                    <a:pt x="149484" y="361769"/>
                  </a:lnTo>
                  <a:lnTo>
                    <a:pt x="142891" y="359132"/>
                  </a:lnTo>
                  <a:lnTo>
                    <a:pt x="73008" y="330124"/>
                  </a:lnTo>
                  <a:lnTo>
                    <a:pt x="69052" y="332761"/>
                  </a:lnTo>
                  <a:lnTo>
                    <a:pt x="13674" y="319575"/>
                  </a:lnTo>
                  <a:lnTo>
                    <a:pt x="44000" y="298479"/>
                  </a:lnTo>
                  <a:lnTo>
                    <a:pt x="158713" y="216729"/>
                  </a:lnTo>
                  <a:cubicBezTo>
                    <a:pt x="158713" y="216729"/>
                    <a:pt x="224640" y="163987"/>
                    <a:pt x="254967" y="80919"/>
                  </a:cubicBezTo>
                  <a:cubicBezTo>
                    <a:pt x="254967" y="80919"/>
                    <a:pt x="260241" y="71690"/>
                    <a:pt x="258922" y="51911"/>
                  </a:cubicBezTo>
                  <a:cubicBezTo>
                    <a:pt x="258922" y="50593"/>
                    <a:pt x="258922" y="50593"/>
                    <a:pt x="258922" y="49274"/>
                  </a:cubicBezTo>
                  <a:cubicBezTo>
                    <a:pt x="258922" y="47956"/>
                    <a:pt x="258922" y="46637"/>
                    <a:pt x="258922" y="45319"/>
                  </a:cubicBezTo>
                  <a:cubicBezTo>
                    <a:pt x="258922" y="44000"/>
                    <a:pt x="258922" y="42682"/>
                    <a:pt x="257604" y="41363"/>
                  </a:cubicBezTo>
                  <a:cubicBezTo>
                    <a:pt x="257604" y="40045"/>
                    <a:pt x="256285" y="37408"/>
                    <a:pt x="256285" y="36089"/>
                  </a:cubicBezTo>
                  <a:cubicBezTo>
                    <a:pt x="256285" y="34770"/>
                    <a:pt x="254967" y="32133"/>
                    <a:pt x="254967" y="30815"/>
                  </a:cubicBezTo>
                  <a:cubicBezTo>
                    <a:pt x="253648" y="26859"/>
                    <a:pt x="252330" y="21585"/>
                    <a:pt x="249693" y="17629"/>
                  </a:cubicBezTo>
                  <a:cubicBezTo>
                    <a:pt x="249693" y="16311"/>
                    <a:pt x="248374" y="14992"/>
                    <a:pt x="248374" y="13674"/>
                  </a:cubicBezTo>
                  <a:cubicBezTo>
                    <a:pt x="291886" y="24222"/>
                    <a:pt x="291886" y="57186"/>
                    <a:pt x="291886" y="57186"/>
                  </a:cubicBezTo>
                  <a:cubicBezTo>
                    <a:pt x="286612" y="105972"/>
                    <a:pt x="326168" y="177173"/>
                    <a:pt x="345946" y="210136"/>
                  </a:cubicBezTo>
                  <a:lnTo>
                    <a:pt x="351220" y="44615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7881084" y="2283007"/>
              <a:ext cx="406287" cy="1715433"/>
            </a:xfrm>
            <a:custGeom>
              <a:avLst/>
              <a:gdLst/>
              <a:ahLst/>
              <a:cxnLst/>
              <a:rect l="l" t="t" r="r" b="b"/>
              <a:pathLst>
                <a:path w="474674" h="2004182" extrusionOk="0">
                  <a:moveTo>
                    <a:pt x="466216" y="1858212"/>
                  </a:moveTo>
                  <a:cubicBezTo>
                    <a:pt x="489950" y="1783055"/>
                    <a:pt x="480720" y="1620875"/>
                    <a:pt x="472809" y="1536488"/>
                  </a:cubicBezTo>
                  <a:lnTo>
                    <a:pt x="472809" y="1536488"/>
                  </a:lnTo>
                  <a:lnTo>
                    <a:pt x="450394" y="1535170"/>
                  </a:lnTo>
                  <a:cubicBezTo>
                    <a:pt x="450394" y="1535170"/>
                    <a:pt x="443801" y="1307062"/>
                    <a:pt x="338318" y="984019"/>
                  </a:cubicBezTo>
                  <a:cubicBezTo>
                    <a:pt x="338318" y="984019"/>
                    <a:pt x="268435" y="591094"/>
                    <a:pt x="294806" y="463196"/>
                  </a:cubicBezTo>
                  <a:lnTo>
                    <a:pt x="314584" y="443418"/>
                  </a:lnTo>
                  <a:cubicBezTo>
                    <a:pt x="314584" y="443418"/>
                    <a:pt x="367326" y="430232"/>
                    <a:pt x="367326" y="331342"/>
                  </a:cubicBezTo>
                  <a:cubicBezTo>
                    <a:pt x="367326" y="331342"/>
                    <a:pt x="391059" y="331342"/>
                    <a:pt x="400289" y="304971"/>
                  </a:cubicBezTo>
                  <a:cubicBezTo>
                    <a:pt x="400289" y="304971"/>
                    <a:pt x="456986" y="311563"/>
                    <a:pt x="453031" y="258822"/>
                  </a:cubicBezTo>
                  <a:cubicBezTo>
                    <a:pt x="453031" y="258822"/>
                    <a:pt x="463579" y="208717"/>
                    <a:pt x="406882" y="206080"/>
                  </a:cubicBezTo>
                  <a:lnTo>
                    <a:pt x="400289" y="179709"/>
                  </a:lnTo>
                  <a:cubicBezTo>
                    <a:pt x="400289" y="179709"/>
                    <a:pt x="439845" y="129605"/>
                    <a:pt x="393696" y="83456"/>
                  </a:cubicBezTo>
                  <a:lnTo>
                    <a:pt x="239427" y="12255"/>
                  </a:lnTo>
                  <a:cubicBezTo>
                    <a:pt x="239427" y="12255"/>
                    <a:pt x="195915" y="-11479"/>
                    <a:pt x="107573" y="18847"/>
                  </a:cubicBezTo>
                  <a:cubicBezTo>
                    <a:pt x="107573" y="18847"/>
                    <a:pt x="70654" y="32033"/>
                    <a:pt x="74610" y="101915"/>
                  </a:cubicBezTo>
                  <a:lnTo>
                    <a:pt x="90432" y="357712"/>
                  </a:lnTo>
                  <a:cubicBezTo>
                    <a:pt x="90432" y="357712"/>
                    <a:pt x="77247" y="450010"/>
                    <a:pt x="83839" y="502752"/>
                  </a:cubicBezTo>
                  <a:cubicBezTo>
                    <a:pt x="83839" y="502752"/>
                    <a:pt x="73291" y="737452"/>
                    <a:pt x="50876" y="878536"/>
                  </a:cubicBezTo>
                  <a:cubicBezTo>
                    <a:pt x="50876" y="878536"/>
                    <a:pt x="-5821" y="1133015"/>
                    <a:pt x="4727" y="1260913"/>
                  </a:cubicBezTo>
                  <a:cubicBezTo>
                    <a:pt x="4727" y="1260913"/>
                    <a:pt x="17912" y="1465287"/>
                    <a:pt x="61424" y="1614282"/>
                  </a:cubicBezTo>
                  <a:cubicBezTo>
                    <a:pt x="61424" y="1614282"/>
                    <a:pt x="81202" y="1693395"/>
                    <a:pt x="74610" y="1796241"/>
                  </a:cubicBezTo>
                  <a:cubicBezTo>
                    <a:pt x="74610" y="1796241"/>
                    <a:pt x="70654" y="1813382"/>
                    <a:pt x="120758" y="1879309"/>
                  </a:cubicBezTo>
                  <a:cubicBezTo>
                    <a:pt x="161633" y="1933369"/>
                    <a:pt x="141855" y="1945236"/>
                    <a:pt x="206464" y="1992703"/>
                  </a:cubicBezTo>
                  <a:cubicBezTo>
                    <a:pt x="211738" y="1996659"/>
                    <a:pt x="217012" y="2000615"/>
                    <a:pt x="222286" y="2004570"/>
                  </a:cubicBezTo>
                  <a:cubicBezTo>
                    <a:pt x="296124" y="1999296"/>
                    <a:pt x="371281" y="1991385"/>
                    <a:pt x="371281" y="1991385"/>
                  </a:cubicBezTo>
                  <a:cubicBezTo>
                    <a:pt x="430616" y="1979518"/>
                    <a:pt x="466216" y="1858212"/>
                    <a:pt x="466216" y="18582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8821429" y="5542245"/>
              <a:ext cx="1410718" cy="270858"/>
            </a:xfrm>
            <a:custGeom>
              <a:avLst/>
              <a:gdLst/>
              <a:ahLst/>
              <a:cxnLst/>
              <a:rect l="l" t="t" r="r" b="b"/>
              <a:pathLst>
                <a:path w="1648176" h="316449" extrusionOk="0">
                  <a:moveTo>
                    <a:pt x="1638116" y="233870"/>
                  </a:moveTo>
                  <a:cubicBezTo>
                    <a:pt x="1577464" y="243100"/>
                    <a:pt x="1499670" y="253648"/>
                    <a:pt x="1412646" y="265515"/>
                  </a:cubicBezTo>
                  <a:cubicBezTo>
                    <a:pt x="1392868" y="268152"/>
                    <a:pt x="1371771" y="270789"/>
                    <a:pt x="1351993" y="273426"/>
                  </a:cubicBezTo>
                  <a:cubicBezTo>
                    <a:pt x="1239917" y="286612"/>
                    <a:pt x="1118611" y="299797"/>
                    <a:pt x="1003898" y="307708"/>
                  </a:cubicBezTo>
                  <a:cubicBezTo>
                    <a:pt x="957749" y="311664"/>
                    <a:pt x="914237" y="314301"/>
                    <a:pt x="872044" y="315620"/>
                  </a:cubicBezTo>
                  <a:cubicBezTo>
                    <a:pt x="872044" y="315620"/>
                    <a:pt x="817984" y="315620"/>
                    <a:pt x="723049" y="309027"/>
                  </a:cubicBezTo>
                  <a:cubicBezTo>
                    <a:pt x="628114" y="302434"/>
                    <a:pt x="490986" y="287930"/>
                    <a:pt x="324850" y="258922"/>
                  </a:cubicBezTo>
                  <a:cubicBezTo>
                    <a:pt x="303753" y="254967"/>
                    <a:pt x="281338" y="251011"/>
                    <a:pt x="258922" y="247055"/>
                  </a:cubicBezTo>
                  <a:cubicBezTo>
                    <a:pt x="182447" y="232551"/>
                    <a:pt x="100698" y="215410"/>
                    <a:pt x="13674" y="194314"/>
                  </a:cubicBezTo>
                  <a:lnTo>
                    <a:pt x="14992" y="190358"/>
                  </a:lnTo>
                  <a:cubicBezTo>
                    <a:pt x="61141" y="94104"/>
                    <a:pt x="54549" y="47956"/>
                    <a:pt x="54549" y="47956"/>
                  </a:cubicBezTo>
                  <a:cubicBezTo>
                    <a:pt x="38726" y="37407"/>
                    <a:pt x="26859" y="25541"/>
                    <a:pt x="17629" y="13674"/>
                  </a:cubicBezTo>
                  <a:lnTo>
                    <a:pt x="87512" y="46637"/>
                  </a:lnTo>
                  <a:cubicBezTo>
                    <a:pt x="87512" y="46637"/>
                    <a:pt x="174536" y="66415"/>
                    <a:pt x="298479" y="90149"/>
                  </a:cubicBezTo>
                  <a:cubicBezTo>
                    <a:pt x="318257" y="94104"/>
                    <a:pt x="339353" y="98060"/>
                    <a:pt x="361769" y="102016"/>
                  </a:cubicBezTo>
                  <a:cubicBezTo>
                    <a:pt x="473845" y="123113"/>
                    <a:pt x="607017" y="145528"/>
                    <a:pt x="727005" y="158713"/>
                  </a:cubicBezTo>
                  <a:cubicBezTo>
                    <a:pt x="774472" y="163987"/>
                    <a:pt x="819302" y="167943"/>
                    <a:pt x="861496" y="169261"/>
                  </a:cubicBezTo>
                  <a:cubicBezTo>
                    <a:pt x="861496" y="169261"/>
                    <a:pt x="918193" y="165306"/>
                    <a:pt x="1006535" y="157395"/>
                  </a:cubicBezTo>
                  <a:cubicBezTo>
                    <a:pt x="1096196" y="149483"/>
                    <a:pt x="1216183" y="138935"/>
                    <a:pt x="1344082" y="125750"/>
                  </a:cubicBezTo>
                  <a:cubicBezTo>
                    <a:pt x="1363860" y="123113"/>
                    <a:pt x="1384957" y="121794"/>
                    <a:pt x="1406053" y="119157"/>
                  </a:cubicBezTo>
                  <a:cubicBezTo>
                    <a:pt x="1482529" y="111246"/>
                    <a:pt x="1560323" y="102016"/>
                    <a:pt x="1632842" y="92786"/>
                  </a:cubicBezTo>
                  <a:lnTo>
                    <a:pt x="1639435" y="99379"/>
                  </a:lnTo>
                  <a:lnTo>
                    <a:pt x="1632842" y="222003"/>
                  </a:lnTo>
                  <a:lnTo>
                    <a:pt x="1638116" y="2338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9020058" y="5590773"/>
              <a:ext cx="112857" cy="225715"/>
            </a:xfrm>
            <a:custGeom>
              <a:avLst/>
              <a:gdLst/>
              <a:ahLst/>
              <a:cxnLst/>
              <a:rect l="l" t="t" r="r" b="b"/>
              <a:pathLst>
                <a:path w="131854" h="263708" extrusionOk="0">
                  <a:moveTo>
                    <a:pt x="69052" y="13674"/>
                  </a:moveTo>
                  <a:lnTo>
                    <a:pt x="131024" y="26859"/>
                  </a:lnTo>
                  <a:lnTo>
                    <a:pt x="79601" y="251011"/>
                  </a:lnTo>
                  <a:lnTo>
                    <a:pt x="13674" y="23518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9955647" y="5615602"/>
              <a:ext cx="79000" cy="225715"/>
            </a:xfrm>
            <a:custGeom>
              <a:avLst/>
              <a:gdLst/>
              <a:ahLst/>
              <a:cxnLst/>
              <a:rect l="l" t="t" r="r" b="b"/>
              <a:pathLst>
                <a:path w="92297" h="263708" extrusionOk="0">
                  <a:moveTo>
                    <a:pt x="13674" y="24222"/>
                  </a:moveTo>
                  <a:lnTo>
                    <a:pt x="74327" y="13674"/>
                  </a:lnTo>
                  <a:cubicBezTo>
                    <a:pt x="74327" y="13674"/>
                    <a:pt x="95423" y="132342"/>
                    <a:pt x="84875" y="248374"/>
                  </a:cubicBezTo>
                  <a:lnTo>
                    <a:pt x="25541" y="254967"/>
                  </a:lnTo>
                  <a:cubicBezTo>
                    <a:pt x="25541" y="254967"/>
                    <a:pt x="33452" y="140253"/>
                    <a:pt x="13674" y="2422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8778543" y="5814231"/>
              <a:ext cx="45143" cy="191858"/>
            </a:xfrm>
            <a:custGeom>
              <a:avLst/>
              <a:gdLst/>
              <a:ahLst/>
              <a:cxnLst/>
              <a:rect l="l" t="t" r="r" b="b"/>
              <a:pathLst>
                <a:path w="52741" h="224151" extrusionOk="0">
                  <a:moveTo>
                    <a:pt x="37407" y="13674"/>
                  </a:moveTo>
                  <a:lnTo>
                    <a:pt x="13674" y="46637"/>
                  </a:lnTo>
                  <a:cubicBezTo>
                    <a:pt x="13674" y="46637"/>
                    <a:pt x="40045" y="109927"/>
                    <a:pt x="24222" y="218048"/>
                  </a:cubicBezTo>
                  <a:cubicBezTo>
                    <a:pt x="24222" y="218048"/>
                    <a:pt x="70371" y="152121"/>
                    <a:pt x="37407" y="1367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8654400" y="5994802"/>
              <a:ext cx="101572" cy="383715"/>
            </a:xfrm>
            <a:custGeom>
              <a:avLst/>
              <a:gdLst/>
              <a:ahLst/>
              <a:cxnLst/>
              <a:rect l="l" t="t" r="r" b="b"/>
              <a:pathLst>
                <a:path w="118668" h="448303" extrusionOk="0">
                  <a:moveTo>
                    <a:pt x="90149" y="13674"/>
                  </a:moveTo>
                  <a:cubicBezTo>
                    <a:pt x="90149" y="13674"/>
                    <a:pt x="50593" y="116520"/>
                    <a:pt x="59823" y="241782"/>
                  </a:cubicBezTo>
                  <a:cubicBezTo>
                    <a:pt x="59823" y="241782"/>
                    <a:pt x="76964" y="347265"/>
                    <a:pt x="13674" y="436926"/>
                  </a:cubicBezTo>
                  <a:cubicBezTo>
                    <a:pt x="13674" y="436926"/>
                    <a:pt x="99379" y="377591"/>
                    <a:pt x="109927" y="241782"/>
                  </a:cubicBezTo>
                  <a:cubicBezTo>
                    <a:pt x="109927" y="240463"/>
                    <a:pt x="80919" y="132342"/>
                    <a:pt x="90149" y="1367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9509860" y="6487990"/>
              <a:ext cx="101572" cy="293430"/>
            </a:xfrm>
            <a:custGeom>
              <a:avLst/>
              <a:gdLst/>
              <a:ahLst/>
              <a:cxnLst/>
              <a:rect l="l" t="t" r="r" b="b"/>
              <a:pathLst>
                <a:path w="118668" h="342820" extrusionOk="0">
                  <a:moveTo>
                    <a:pt x="13674" y="171899"/>
                  </a:moveTo>
                  <a:cubicBezTo>
                    <a:pt x="13674" y="171899"/>
                    <a:pt x="46637" y="281337"/>
                    <a:pt x="109927" y="336716"/>
                  </a:cubicBezTo>
                  <a:lnTo>
                    <a:pt x="44000" y="13674"/>
                  </a:lnTo>
                  <a:lnTo>
                    <a:pt x="13674" y="17189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9602403" y="6513947"/>
              <a:ext cx="112857" cy="338572"/>
            </a:xfrm>
            <a:custGeom>
              <a:avLst/>
              <a:gdLst/>
              <a:ahLst/>
              <a:cxnLst/>
              <a:rect l="l" t="t" r="r" b="b"/>
              <a:pathLst>
                <a:path w="131854" h="395562" extrusionOk="0">
                  <a:moveTo>
                    <a:pt x="41363" y="389458"/>
                  </a:moveTo>
                  <a:cubicBezTo>
                    <a:pt x="53230" y="327487"/>
                    <a:pt x="61141" y="208818"/>
                    <a:pt x="13674" y="13674"/>
                  </a:cubicBezTo>
                  <a:cubicBezTo>
                    <a:pt x="13674" y="13674"/>
                    <a:pt x="108609" y="123113"/>
                    <a:pt x="129705" y="389458"/>
                  </a:cubicBezTo>
                  <a:lnTo>
                    <a:pt x="41363" y="38945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11239965" y="4130397"/>
              <a:ext cx="67714" cy="33857"/>
            </a:xfrm>
            <a:custGeom>
              <a:avLst/>
              <a:gdLst/>
              <a:ahLst/>
              <a:cxnLst/>
              <a:rect l="l" t="t" r="r" b="b"/>
              <a:pathLst>
                <a:path w="79112" h="39556" extrusionOk="0">
                  <a:moveTo>
                    <a:pt x="76964" y="34770"/>
                  </a:moveTo>
                  <a:lnTo>
                    <a:pt x="13674" y="13674"/>
                  </a:lnTo>
                  <a:lnTo>
                    <a:pt x="14992" y="17629"/>
                  </a:lnTo>
                  <a:cubicBezTo>
                    <a:pt x="36089" y="25541"/>
                    <a:pt x="59823" y="32133"/>
                    <a:pt x="76964" y="347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11148709" y="2428161"/>
              <a:ext cx="383715" cy="1715433"/>
            </a:xfrm>
            <a:custGeom>
              <a:avLst/>
              <a:gdLst/>
              <a:ahLst/>
              <a:cxnLst/>
              <a:rect l="l" t="t" r="r" b="b"/>
              <a:pathLst>
                <a:path w="448303" h="2004182" extrusionOk="0">
                  <a:moveTo>
                    <a:pt x="423556" y="686534"/>
                  </a:moveTo>
                  <a:cubicBezTo>
                    <a:pt x="423556" y="686534"/>
                    <a:pt x="430149" y="405685"/>
                    <a:pt x="393230" y="240867"/>
                  </a:cubicBezTo>
                  <a:lnTo>
                    <a:pt x="373452" y="91872"/>
                  </a:lnTo>
                  <a:cubicBezTo>
                    <a:pt x="373452" y="91872"/>
                    <a:pt x="360266" y="-30753"/>
                    <a:pt x="277198" y="12759"/>
                  </a:cubicBezTo>
                  <a:cubicBezTo>
                    <a:pt x="277198" y="12759"/>
                    <a:pt x="207315" y="8804"/>
                    <a:pt x="207315" y="43086"/>
                  </a:cubicBezTo>
                  <a:cubicBezTo>
                    <a:pt x="207315" y="43086"/>
                    <a:pt x="147981" y="43086"/>
                    <a:pt x="141388" y="80005"/>
                  </a:cubicBezTo>
                  <a:lnTo>
                    <a:pt x="95239" y="123517"/>
                  </a:lnTo>
                  <a:lnTo>
                    <a:pt x="42498" y="156480"/>
                  </a:lnTo>
                  <a:cubicBezTo>
                    <a:pt x="42498" y="156480"/>
                    <a:pt x="-30022" y="232956"/>
                    <a:pt x="42498" y="288334"/>
                  </a:cubicBezTo>
                  <a:lnTo>
                    <a:pt x="115017" y="334483"/>
                  </a:lnTo>
                  <a:lnTo>
                    <a:pt x="121610" y="367447"/>
                  </a:lnTo>
                  <a:cubicBezTo>
                    <a:pt x="121610" y="367447"/>
                    <a:pt x="138751" y="450515"/>
                    <a:pt x="200723" y="472930"/>
                  </a:cubicBezTo>
                  <a:lnTo>
                    <a:pt x="204678" y="683897"/>
                  </a:lnTo>
                  <a:cubicBezTo>
                    <a:pt x="204678" y="683897"/>
                    <a:pt x="204678" y="846077"/>
                    <a:pt x="154574" y="991117"/>
                  </a:cubicBezTo>
                  <a:cubicBezTo>
                    <a:pt x="154574" y="991117"/>
                    <a:pt x="58320" y="1271966"/>
                    <a:pt x="38542" y="1465792"/>
                  </a:cubicBezTo>
                  <a:lnTo>
                    <a:pt x="22720" y="1477658"/>
                  </a:lnTo>
                  <a:lnTo>
                    <a:pt x="14808" y="1551497"/>
                  </a:lnTo>
                  <a:cubicBezTo>
                    <a:pt x="14808" y="1551497"/>
                    <a:pt x="-28704" y="1841576"/>
                    <a:pt x="54364" y="1983978"/>
                  </a:cubicBezTo>
                  <a:cubicBezTo>
                    <a:pt x="54364" y="1983978"/>
                    <a:pt x="84691" y="1997164"/>
                    <a:pt x="117654" y="2009031"/>
                  </a:cubicBezTo>
                  <a:lnTo>
                    <a:pt x="116336" y="2005075"/>
                  </a:lnTo>
                  <a:lnTo>
                    <a:pt x="116336" y="2005075"/>
                  </a:lnTo>
                  <a:lnTo>
                    <a:pt x="116336" y="2003756"/>
                  </a:lnTo>
                  <a:cubicBezTo>
                    <a:pt x="116336" y="2003756"/>
                    <a:pt x="228412" y="2003756"/>
                    <a:pt x="307524" y="1951015"/>
                  </a:cubicBezTo>
                  <a:cubicBezTo>
                    <a:pt x="307524" y="1951015"/>
                    <a:pt x="399822" y="1852124"/>
                    <a:pt x="403778" y="1654343"/>
                  </a:cubicBezTo>
                  <a:lnTo>
                    <a:pt x="414326" y="1476340"/>
                  </a:lnTo>
                  <a:cubicBezTo>
                    <a:pt x="414326" y="1476340"/>
                    <a:pt x="453882" y="1245595"/>
                    <a:pt x="457838" y="1155934"/>
                  </a:cubicBezTo>
                  <a:cubicBezTo>
                    <a:pt x="459157" y="1154616"/>
                    <a:pt x="449927" y="871130"/>
                    <a:pt x="423556" y="686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8821429" y="3813268"/>
              <a:ext cx="293430" cy="1512290"/>
            </a:xfrm>
            <a:custGeom>
              <a:avLst/>
              <a:gdLst/>
              <a:ahLst/>
              <a:cxnLst/>
              <a:rect l="l" t="t" r="r" b="b"/>
              <a:pathLst>
                <a:path w="342820" h="1766844" extrusionOk="0">
                  <a:moveTo>
                    <a:pt x="105972" y="1155530"/>
                  </a:moveTo>
                  <a:cubicBezTo>
                    <a:pt x="105972" y="1155530"/>
                    <a:pt x="105972" y="1155530"/>
                    <a:pt x="105972" y="1155530"/>
                  </a:cubicBezTo>
                  <a:lnTo>
                    <a:pt x="105972" y="1137071"/>
                  </a:lnTo>
                  <a:lnTo>
                    <a:pt x="66415" y="1024995"/>
                  </a:lnTo>
                  <a:lnTo>
                    <a:pt x="29496" y="858859"/>
                  </a:lnTo>
                  <a:cubicBezTo>
                    <a:pt x="29496" y="858859"/>
                    <a:pt x="29496" y="858859"/>
                    <a:pt x="29496" y="858859"/>
                  </a:cubicBezTo>
                  <a:cubicBezTo>
                    <a:pt x="51911" y="713819"/>
                    <a:pt x="71690" y="440881"/>
                    <a:pt x="13674" y="13674"/>
                  </a:cubicBezTo>
                  <a:cubicBezTo>
                    <a:pt x="13674" y="13674"/>
                    <a:pt x="96742" y="297160"/>
                    <a:pt x="119157" y="600425"/>
                  </a:cubicBezTo>
                  <a:cubicBezTo>
                    <a:pt x="141572" y="903689"/>
                    <a:pt x="158713" y="1026313"/>
                    <a:pt x="198270" y="1180583"/>
                  </a:cubicBezTo>
                  <a:cubicBezTo>
                    <a:pt x="237826" y="1334852"/>
                    <a:pt x="314301" y="1470662"/>
                    <a:pt x="340672" y="1760741"/>
                  </a:cubicBezTo>
                  <a:cubicBezTo>
                    <a:pt x="340672" y="1760741"/>
                    <a:pt x="237826" y="1410009"/>
                    <a:pt x="105972" y="115553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8946701" y="4189083"/>
              <a:ext cx="485287" cy="1083431"/>
            </a:xfrm>
            <a:custGeom>
              <a:avLst/>
              <a:gdLst/>
              <a:ahLst/>
              <a:cxnLst/>
              <a:rect l="l" t="t" r="r" b="b"/>
              <a:pathLst>
                <a:path w="566972" h="1265799" extrusionOk="0">
                  <a:moveTo>
                    <a:pt x="555594" y="1247828"/>
                  </a:moveTo>
                  <a:cubicBezTo>
                    <a:pt x="555594" y="1251784"/>
                    <a:pt x="555594" y="1254421"/>
                    <a:pt x="554276" y="1258377"/>
                  </a:cubicBezTo>
                  <a:lnTo>
                    <a:pt x="554276" y="1263651"/>
                  </a:lnTo>
                  <a:cubicBezTo>
                    <a:pt x="451429" y="1131797"/>
                    <a:pt x="273426" y="887867"/>
                    <a:pt x="204862" y="719093"/>
                  </a:cubicBezTo>
                  <a:cubicBezTo>
                    <a:pt x="105972" y="475163"/>
                    <a:pt x="40045" y="251011"/>
                    <a:pt x="13674" y="13674"/>
                  </a:cubicBezTo>
                  <a:cubicBezTo>
                    <a:pt x="13674" y="13674"/>
                    <a:pt x="83556" y="323531"/>
                    <a:pt x="301116" y="782383"/>
                  </a:cubicBezTo>
                  <a:cubicBezTo>
                    <a:pt x="299797" y="781065"/>
                    <a:pt x="415829" y="1030269"/>
                    <a:pt x="555594" y="124782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10409334" y="3779410"/>
              <a:ext cx="180572" cy="462716"/>
            </a:xfrm>
            <a:custGeom>
              <a:avLst/>
              <a:gdLst/>
              <a:ahLst/>
              <a:cxnLst/>
              <a:rect l="l" t="t" r="r" b="b"/>
              <a:pathLst>
                <a:path w="210966" h="540601" extrusionOk="0">
                  <a:moveTo>
                    <a:pt x="202225" y="13674"/>
                  </a:moveTo>
                  <a:cubicBezTo>
                    <a:pt x="202225" y="13674"/>
                    <a:pt x="57186" y="132342"/>
                    <a:pt x="13674" y="531860"/>
                  </a:cubicBezTo>
                </a:path>
              </a:pathLst>
            </a:custGeom>
            <a:noFill/>
            <a:ln w="13150" cap="flat" cmpd="sng">
              <a:solidFill>
                <a:srgbClr val="59595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10457862" y="3779410"/>
              <a:ext cx="169286" cy="361144"/>
            </a:xfrm>
            <a:custGeom>
              <a:avLst/>
              <a:gdLst/>
              <a:ahLst/>
              <a:cxnLst/>
              <a:rect l="l" t="t" r="r" b="b"/>
              <a:pathLst>
                <a:path w="197781" h="421933" extrusionOk="0">
                  <a:moveTo>
                    <a:pt x="189040" y="13674"/>
                  </a:moveTo>
                  <a:cubicBezTo>
                    <a:pt x="189040" y="13674"/>
                    <a:pt x="57186" y="158713"/>
                    <a:pt x="13674" y="413192"/>
                  </a:cubicBezTo>
                </a:path>
              </a:pathLst>
            </a:custGeom>
            <a:noFill/>
            <a:ln w="13150" cap="flat" cmpd="sng">
              <a:solidFill>
                <a:srgbClr val="59595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10618120" y="3756839"/>
              <a:ext cx="214429" cy="338572"/>
            </a:xfrm>
            <a:custGeom>
              <a:avLst/>
              <a:gdLst/>
              <a:ahLst/>
              <a:cxnLst/>
              <a:rect l="l" t="t" r="r" b="b"/>
              <a:pathLst>
                <a:path w="250522" h="395562" extrusionOk="0">
                  <a:moveTo>
                    <a:pt x="241782" y="13674"/>
                  </a:moveTo>
                  <a:cubicBezTo>
                    <a:pt x="241782" y="13674"/>
                    <a:pt x="99379" y="211455"/>
                    <a:pt x="13674" y="393414"/>
                  </a:cubicBezTo>
                </a:path>
              </a:pathLst>
            </a:custGeom>
            <a:noFill/>
            <a:ln w="13150" cap="flat" cmpd="sng">
              <a:solidFill>
                <a:srgbClr val="59595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10470277" y="4163126"/>
              <a:ext cx="67714" cy="203143"/>
            </a:xfrm>
            <a:custGeom>
              <a:avLst/>
              <a:gdLst/>
              <a:ahLst/>
              <a:cxnLst/>
              <a:rect l="l" t="t" r="r" b="b"/>
              <a:pathLst>
                <a:path w="79112" h="237337" extrusionOk="0">
                  <a:moveTo>
                    <a:pt x="69052" y="198270"/>
                  </a:moveTo>
                  <a:lnTo>
                    <a:pt x="32133" y="220685"/>
                  </a:lnTo>
                  <a:lnTo>
                    <a:pt x="13674" y="228596"/>
                  </a:lnTo>
                  <a:cubicBezTo>
                    <a:pt x="16311" y="83556"/>
                    <a:pt x="74327" y="17629"/>
                    <a:pt x="78282" y="13674"/>
                  </a:cubicBezTo>
                  <a:cubicBezTo>
                    <a:pt x="45319" y="67734"/>
                    <a:pt x="53230" y="140254"/>
                    <a:pt x="69052" y="19827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10553665" y="4226326"/>
              <a:ext cx="90286" cy="90286"/>
            </a:xfrm>
            <a:custGeom>
              <a:avLst/>
              <a:gdLst/>
              <a:ahLst/>
              <a:cxnLst/>
              <a:rect l="l" t="t" r="r" b="b"/>
              <a:pathLst>
                <a:path w="105483" h="105483" extrusionOk="0">
                  <a:moveTo>
                    <a:pt x="95571" y="76964"/>
                  </a:moveTo>
                  <a:cubicBezTo>
                    <a:pt x="49423" y="82238"/>
                    <a:pt x="20415" y="95423"/>
                    <a:pt x="20415" y="95423"/>
                  </a:cubicBezTo>
                  <a:lnTo>
                    <a:pt x="13822" y="99379"/>
                  </a:lnTo>
                  <a:cubicBezTo>
                    <a:pt x="12504" y="50593"/>
                    <a:pt x="20415" y="13674"/>
                    <a:pt x="20415" y="13674"/>
                  </a:cubicBezTo>
                  <a:cubicBezTo>
                    <a:pt x="52060" y="20266"/>
                    <a:pt x="77112" y="47956"/>
                    <a:pt x="95571" y="7696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10866282" y="3858410"/>
              <a:ext cx="180572" cy="417573"/>
            </a:xfrm>
            <a:custGeom>
              <a:avLst/>
              <a:gdLst/>
              <a:ahLst/>
              <a:cxnLst/>
              <a:rect l="l" t="t" r="r" b="b"/>
              <a:pathLst>
                <a:path w="210966" h="487860" extrusionOk="0">
                  <a:moveTo>
                    <a:pt x="202372" y="485711"/>
                  </a:moveTo>
                  <a:lnTo>
                    <a:pt x="202372" y="485711"/>
                  </a:lnTo>
                  <a:cubicBezTo>
                    <a:pt x="-40240" y="265515"/>
                    <a:pt x="20413" y="13674"/>
                    <a:pt x="20413" y="13674"/>
                  </a:cubicBezTo>
                  <a:lnTo>
                    <a:pt x="46784" y="53230"/>
                  </a:lnTo>
                  <a:cubicBezTo>
                    <a:pt x="7228" y="229914"/>
                    <a:pt x="117985" y="385502"/>
                    <a:pt x="197097" y="471207"/>
                  </a:cubicBezTo>
                  <a:lnTo>
                    <a:pt x="194461" y="471207"/>
                  </a:lnTo>
                  <a:lnTo>
                    <a:pt x="202372" y="48571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10009819" y="5548742"/>
              <a:ext cx="237001" cy="67714"/>
            </a:xfrm>
            <a:custGeom>
              <a:avLst/>
              <a:gdLst/>
              <a:ahLst/>
              <a:cxnLst/>
              <a:rect l="l" t="t" r="r" b="b"/>
              <a:pathLst>
                <a:path w="276893" h="79112" extrusionOk="0">
                  <a:moveTo>
                    <a:pt x="270789" y="16631"/>
                  </a:moveTo>
                  <a:cubicBezTo>
                    <a:pt x="264197" y="29816"/>
                    <a:pt x="257604" y="41683"/>
                    <a:pt x="249693" y="52232"/>
                  </a:cubicBezTo>
                  <a:cubicBezTo>
                    <a:pt x="198270" y="52232"/>
                    <a:pt x="109927" y="56187"/>
                    <a:pt x="13674" y="75965"/>
                  </a:cubicBezTo>
                  <a:cubicBezTo>
                    <a:pt x="20266" y="72010"/>
                    <a:pt x="138935" y="-1829"/>
                    <a:pt x="270789" y="1663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8840877" y="5441154"/>
              <a:ext cx="191858" cy="146714"/>
            </a:xfrm>
            <a:custGeom>
              <a:avLst/>
              <a:gdLst/>
              <a:ahLst/>
              <a:cxnLst/>
              <a:rect l="l" t="t" r="r" b="b"/>
              <a:pathLst>
                <a:path w="224151" h="171410" extrusionOk="0">
                  <a:moveTo>
                    <a:pt x="215104" y="168700"/>
                  </a:moveTo>
                  <a:cubicBezTo>
                    <a:pt x="215104" y="168700"/>
                    <a:pt x="182141" y="79039"/>
                    <a:pt x="135992" y="23660"/>
                  </a:cubicBezTo>
                  <a:cubicBezTo>
                    <a:pt x="135992" y="23660"/>
                    <a:pt x="112258" y="-2710"/>
                    <a:pt x="85887" y="30253"/>
                  </a:cubicBezTo>
                  <a:cubicBezTo>
                    <a:pt x="85887" y="30253"/>
                    <a:pt x="68746" y="56624"/>
                    <a:pt x="48968" y="36846"/>
                  </a:cubicBezTo>
                  <a:cubicBezTo>
                    <a:pt x="48968" y="36846"/>
                    <a:pt x="-7729" y="10475"/>
                    <a:pt x="22597" y="76402"/>
                  </a:cubicBezTo>
                  <a:cubicBezTo>
                    <a:pt x="22597" y="76402"/>
                    <a:pt x="48968" y="119914"/>
                    <a:pt x="88524" y="135736"/>
                  </a:cubicBezTo>
                  <a:cubicBezTo>
                    <a:pt x="88524" y="135736"/>
                    <a:pt x="125444" y="135736"/>
                    <a:pt x="128081" y="98817"/>
                  </a:cubicBezTo>
                  <a:cubicBezTo>
                    <a:pt x="128081" y="98817"/>
                    <a:pt x="138629" y="72447"/>
                    <a:pt x="158407" y="98817"/>
                  </a:cubicBezTo>
                  <a:lnTo>
                    <a:pt x="215104" y="1687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8856415" y="3631568"/>
              <a:ext cx="112857" cy="56429"/>
            </a:xfrm>
            <a:custGeom>
              <a:avLst/>
              <a:gdLst/>
              <a:ahLst/>
              <a:cxnLst/>
              <a:rect l="l" t="t" r="r" b="b"/>
              <a:pathLst>
                <a:path w="131854" h="65927" extrusionOk="0">
                  <a:moveTo>
                    <a:pt x="121794" y="58504"/>
                  </a:moveTo>
                  <a:cubicBezTo>
                    <a:pt x="121794" y="58504"/>
                    <a:pt x="67734" y="44000"/>
                    <a:pt x="13674" y="32133"/>
                  </a:cubicBezTo>
                  <a:cubicBezTo>
                    <a:pt x="17629" y="25541"/>
                    <a:pt x="24222" y="18948"/>
                    <a:pt x="33452" y="13674"/>
                  </a:cubicBezTo>
                  <a:cubicBezTo>
                    <a:pt x="65097" y="25541"/>
                    <a:pt x="98060" y="40045"/>
                    <a:pt x="121794" y="5850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8079955" y="3941925"/>
              <a:ext cx="282143" cy="112857"/>
            </a:xfrm>
            <a:custGeom>
              <a:avLst/>
              <a:gdLst/>
              <a:ahLst/>
              <a:cxnLst/>
              <a:rect l="l" t="t" r="r" b="b"/>
              <a:pathLst>
                <a:path w="329635" h="131854" extrusionOk="0">
                  <a:moveTo>
                    <a:pt x="327487" y="13674"/>
                  </a:moveTo>
                  <a:cubicBezTo>
                    <a:pt x="273426" y="82238"/>
                    <a:pt x="183766" y="113883"/>
                    <a:pt x="103335" y="127068"/>
                  </a:cubicBezTo>
                  <a:lnTo>
                    <a:pt x="40045" y="87512"/>
                  </a:lnTo>
                  <a:cubicBezTo>
                    <a:pt x="30815" y="80919"/>
                    <a:pt x="21585" y="75645"/>
                    <a:pt x="13674" y="70371"/>
                  </a:cubicBezTo>
                  <a:cubicBezTo>
                    <a:pt x="229915" y="100698"/>
                    <a:pt x="322212" y="17629"/>
                    <a:pt x="327487" y="1367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8207484" y="4087017"/>
              <a:ext cx="135429" cy="56429"/>
            </a:xfrm>
            <a:custGeom>
              <a:avLst/>
              <a:gdLst/>
              <a:ahLst/>
              <a:cxnLst/>
              <a:rect l="l" t="t" r="r" b="b"/>
              <a:pathLst>
                <a:path w="158224" h="65927" extrusionOk="0">
                  <a:moveTo>
                    <a:pt x="152121" y="23482"/>
                  </a:moveTo>
                  <a:cubicBezTo>
                    <a:pt x="120476" y="28756"/>
                    <a:pt x="92786" y="40623"/>
                    <a:pt x="70371" y="53809"/>
                  </a:cubicBezTo>
                  <a:lnTo>
                    <a:pt x="32133" y="32712"/>
                  </a:lnTo>
                  <a:cubicBezTo>
                    <a:pt x="25541" y="30075"/>
                    <a:pt x="18948" y="28756"/>
                    <a:pt x="13674" y="26119"/>
                  </a:cubicBezTo>
                  <a:cubicBezTo>
                    <a:pt x="121794" y="-252"/>
                    <a:pt x="152121" y="23482"/>
                    <a:pt x="152121" y="2348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8342913" y="3922739"/>
              <a:ext cx="191858" cy="259572"/>
            </a:xfrm>
            <a:custGeom>
              <a:avLst/>
              <a:gdLst/>
              <a:ahLst/>
              <a:cxnLst/>
              <a:rect l="l" t="t" r="r" b="b"/>
              <a:pathLst>
                <a:path w="224151" h="303264" extrusionOk="0">
                  <a:moveTo>
                    <a:pt x="13674" y="295842"/>
                  </a:moveTo>
                  <a:cubicBezTo>
                    <a:pt x="160032" y="166625"/>
                    <a:pt x="218048" y="13674"/>
                    <a:pt x="218048" y="13674"/>
                  </a:cubicBezTo>
                </a:path>
              </a:pathLst>
            </a:custGeom>
            <a:noFill/>
            <a:ln w="13150" cap="flat" cmpd="sng">
              <a:solidFill>
                <a:srgbClr val="59595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9422959" y="3628181"/>
              <a:ext cx="383715" cy="1794434"/>
            </a:xfrm>
            <a:custGeom>
              <a:avLst/>
              <a:gdLst/>
              <a:ahLst/>
              <a:cxnLst/>
              <a:rect l="l" t="t" r="r" b="b"/>
              <a:pathLst>
                <a:path w="448303" h="2096480" extrusionOk="0">
                  <a:moveTo>
                    <a:pt x="431651" y="1291340"/>
                  </a:moveTo>
                  <a:lnTo>
                    <a:pt x="442200" y="1954566"/>
                  </a:lnTo>
                  <a:lnTo>
                    <a:pt x="224640" y="2095650"/>
                  </a:lnTo>
                  <a:lnTo>
                    <a:pt x="13674" y="1920284"/>
                  </a:lnTo>
                  <a:lnTo>
                    <a:pt x="86194" y="1264969"/>
                  </a:lnTo>
                  <a:lnTo>
                    <a:pt x="158713" y="463296"/>
                  </a:lnTo>
                  <a:cubicBezTo>
                    <a:pt x="165306" y="338035"/>
                    <a:pt x="204862" y="241781"/>
                    <a:pt x="204862" y="241781"/>
                  </a:cubicBezTo>
                  <a:cubicBezTo>
                    <a:pt x="224640" y="195632"/>
                    <a:pt x="204862" y="156076"/>
                    <a:pt x="204862" y="156076"/>
                  </a:cubicBezTo>
                  <a:cubicBezTo>
                    <a:pt x="166625" y="136298"/>
                    <a:pt x="129705" y="84875"/>
                    <a:pt x="112564" y="58504"/>
                  </a:cubicBezTo>
                  <a:cubicBezTo>
                    <a:pt x="158713" y="41363"/>
                    <a:pt x="185084" y="33452"/>
                    <a:pt x="185084" y="33452"/>
                  </a:cubicBezTo>
                  <a:lnTo>
                    <a:pt x="189040" y="13674"/>
                  </a:lnTo>
                  <a:lnTo>
                    <a:pt x="309027" y="20266"/>
                  </a:lnTo>
                  <a:lnTo>
                    <a:pt x="282656" y="41363"/>
                  </a:lnTo>
                  <a:lnTo>
                    <a:pt x="283975" y="41363"/>
                  </a:lnTo>
                  <a:lnTo>
                    <a:pt x="339353" y="54549"/>
                  </a:lnTo>
                  <a:lnTo>
                    <a:pt x="343309" y="51911"/>
                  </a:lnTo>
                  <a:lnTo>
                    <a:pt x="413192" y="80919"/>
                  </a:lnTo>
                  <a:lnTo>
                    <a:pt x="419784" y="83556"/>
                  </a:lnTo>
                  <a:lnTo>
                    <a:pt x="388139" y="123113"/>
                  </a:lnTo>
                  <a:lnTo>
                    <a:pt x="363087" y="157395"/>
                  </a:lnTo>
                  <a:cubicBezTo>
                    <a:pt x="323531" y="194314"/>
                    <a:pt x="323531" y="266834"/>
                    <a:pt x="323531" y="266834"/>
                  </a:cubicBezTo>
                  <a:cubicBezTo>
                    <a:pt x="319575" y="312983"/>
                    <a:pt x="347265" y="385502"/>
                    <a:pt x="347265" y="385502"/>
                  </a:cubicBezTo>
                  <a:cubicBezTo>
                    <a:pt x="364406" y="405281"/>
                    <a:pt x="423740" y="560868"/>
                    <a:pt x="423740" y="560868"/>
                  </a:cubicBezTo>
                  <a:cubicBezTo>
                    <a:pt x="440881" y="587239"/>
                    <a:pt x="447474" y="633388"/>
                    <a:pt x="447474" y="633388"/>
                  </a:cubicBezTo>
                  <a:lnTo>
                    <a:pt x="431651" y="12913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9274961" y="3392309"/>
              <a:ext cx="316001" cy="395001"/>
            </a:xfrm>
            <a:custGeom>
              <a:avLst/>
              <a:gdLst/>
              <a:ahLst/>
              <a:cxnLst/>
              <a:rect l="l" t="t" r="r" b="b"/>
              <a:pathLst>
                <a:path w="369191" h="461489" extrusionOk="0">
                  <a:moveTo>
                    <a:pt x="360632" y="290567"/>
                  </a:moveTo>
                  <a:lnTo>
                    <a:pt x="356676" y="310345"/>
                  </a:lnTo>
                  <a:cubicBezTo>
                    <a:pt x="356676" y="310345"/>
                    <a:pt x="330305" y="318257"/>
                    <a:pt x="284156" y="335398"/>
                  </a:cubicBezTo>
                  <a:cubicBezTo>
                    <a:pt x="230096" y="355176"/>
                    <a:pt x="149665" y="386821"/>
                    <a:pt x="53412" y="430333"/>
                  </a:cubicBezTo>
                  <a:cubicBezTo>
                    <a:pt x="40226" y="435607"/>
                    <a:pt x="27041" y="442200"/>
                    <a:pt x="13855" y="448792"/>
                  </a:cubicBezTo>
                  <a:cubicBezTo>
                    <a:pt x="13855" y="448792"/>
                    <a:pt x="9900" y="319575"/>
                    <a:pt x="38908" y="190358"/>
                  </a:cubicBezTo>
                  <a:cubicBezTo>
                    <a:pt x="48137" y="187721"/>
                    <a:pt x="53412" y="186403"/>
                    <a:pt x="53412" y="186403"/>
                  </a:cubicBezTo>
                  <a:lnTo>
                    <a:pt x="99560" y="109927"/>
                  </a:lnTo>
                  <a:cubicBezTo>
                    <a:pt x="106153" y="55867"/>
                    <a:pt x="120657" y="28178"/>
                    <a:pt x="132524" y="13674"/>
                  </a:cubicBezTo>
                  <a:lnTo>
                    <a:pt x="139117" y="24222"/>
                  </a:lnTo>
                  <a:cubicBezTo>
                    <a:pt x="139117" y="24222"/>
                    <a:pt x="115383" y="103335"/>
                    <a:pt x="218229" y="182447"/>
                  </a:cubicBezTo>
                  <a:lnTo>
                    <a:pt x="360632" y="29056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9296560" y="3667682"/>
              <a:ext cx="225715" cy="135429"/>
            </a:xfrm>
            <a:custGeom>
              <a:avLst/>
              <a:gdLst/>
              <a:ahLst/>
              <a:cxnLst/>
              <a:rect l="l" t="t" r="r" b="b"/>
              <a:pathLst>
                <a:path w="263708" h="158224" extrusionOk="0">
                  <a:moveTo>
                    <a:pt x="260241" y="13674"/>
                  </a:moveTo>
                  <a:lnTo>
                    <a:pt x="13674" y="153439"/>
                  </a:lnTo>
                  <a:lnTo>
                    <a:pt x="29496" y="108609"/>
                  </a:lnTo>
                  <a:cubicBezTo>
                    <a:pt x="125750" y="65097"/>
                    <a:pt x="206181" y="33452"/>
                    <a:pt x="260241" y="13674"/>
                  </a:cubicBezTo>
                  <a:close/>
                </a:path>
              </a:pathLst>
            </a:custGeom>
            <a:solidFill>
              <a:srgbClr val="2D0A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9743475" y="3690253"/>
              <a:ext cx="203143" cy="101572"/>
            </a:xfrm>
            <a:custGeom>
              <a:avLst/>
              <a:gdLst/>
              <a:ahLst/>
              <a:cxnLst/>
              <a:rect l="l" t="t" r="r" b="b"/>
              <a:pathLst>
                <a:path w="237337" h="118668" extrusionOk="0">
                  <a:moveTo>
                    <a:pt x="225959" y="111246"/>
                  </a:moveTo>
                  <a:lnTo>
                    <a:pt x="13674" y="54549"/>
                  </a:lnTo>
                  <a:lnTo>
                    <a:pt x="45319" y="13674"/>
                  </a:lnTo>
                  <a:lnTo>
                    <a:pt x="215411" y="84875"/>
                  </a:lnTo>
                  <a:close/>
                </a:path>
              </a:pathLst>
            </a:custGeom>
            <a:solidFill>
              <a:srgbClr val="350C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9428603" y="5647202"/>
              <a:ext cx="259572" cy="191858"/>
            </a:xfrm>
            <a:custGeom>
              <a:avLst/>
              <a:gdLst/>
              <a:ahLst/>
              <a:cxnLst/>
              <a:rect l="l" t="t" r="r" b="b"/>
              <a:pathLst>
                <a:path w="303264" h="224151" extrusionOk="0">
                  <a:moveTo>
                    <a:pt x="14992" y="13674"/>
                  </a:moveTo>
                  <a:cubicBezTo>
                    <a:pt x="108609" y="22904"/>
                    <a:pt x="202225" y="22904"/>
                    <a:pt x="295841" y="13674"/>
                  </a:cubicBezTo>
                  <a:lnTo>
                    <a:pt x="295841" y="210136"/>
                  </a:lnTo>
                  <a:cubicBezTo>
                    <a:pt x="295841" y="210136"/>
                    <a:pt x="136298" y="229914"/>
                    <a:pt x="13674" y="206181"/>
                  </a:cubicBezTo>
                  <a:lnTo>
                    <a:pt x="14992" y="1367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26"/>
          <p:cNvSpPr txBox="1"/>
          <p:nvPr/>
        </p:nvSpPr>
        <p:spPr>
          <a:xfrm>
            <a:off x="178862" y="6019287"/>
            <a:ext cx="76566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Jednomjesečna plaćena praksa u 2020. Točno vrijeme i odjel prema dogovoru s partnerom.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Google Shape;414;p26"/>
          <p:cNvGrpSpPr/>
          <p:nvPr/>
        </p:nvGrpSpPr>
        <p:grpSpPr>
          <a:xfrm>
            <a:off x="-565366" y="4319159"/>
            <a:ext cx="4855471" cy="764387"/>
            <a:chOff x="2551705" y="4296700"/>
            <a:chExt cx="3552136" cy="764387"/>
          </a:xfrm>
        </p:grpSpPr>
        <p:sp>
          <p:nvSpPr>
            <p:cNvPr id="415" name="Google Shape;415;p26"/>
            <p:cNvSpPr txBox="1"/>
            <p:nvPr/>
          </p:nvSpPr>
          <p:spPr>
            <a:xfrm>
              <a:off x="2551706" y="4537867"/>
              <a:ext cx="35521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-1.000,00 kn</a:t>
              </a:r>
              <a:br>
                <a:rPr lang="hr-H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hr-H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plaćena praksa u Mazarsu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6"/>
            <p:cNvSpPr txBox="1"/>
            <p:nvPr/>
          </p:nvSpPr>
          <p:spPr>
            <a:xfrm>
              <a:off x="2551705" y="4296700"/>
              <a:ext cx="355213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3.MJESTO 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26"/>
          <p:cNvGrpSpPr/>
          <p:nvPr/>
        </p:nvGrpSpPr>
        <p:grpSpPr>
          <a:xfrm>
            <a:off x="3101242" y="3376289"/>
            <a:ext cx="3323020" cy="764387"/>
            <a:chOff x="2551704" y="4319146"/>
            <a:chExt cx="2894333" cy="764387"/>
          </a:xfrm>
        </p:grpSpPr>
        <p:sp>
          <p:nvSpPr>
            <p:cNvPr id="418" name="Google Shape;418;p26"/>
            <p:cNvSpPr txBox="1"/>
            <p:nvPr/>
          </p:nvSpPr>
          <p:spPr>
            <a:xfrm>
              <a:off x="2551705" y="4560313"/>
              <a:ext cx="28943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-2.000,00 kn </a:t>
              </a:r>
              <a:br>
                <a:rPr lang="hr-H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hr-H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plaćena praksa u Mazarsu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6"/>
            <p:cNvSpPr txBox="1"/>
            <p:nvPr/>
          </p:nvSpPr>
          <p:spPr>
            <a:xfrm>
              <a:off x="2551704" y="4319146"/>
              <a:ext cx="28858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2.MJESTO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26"/>
          <p:cNvGrpSpPr/>
          <p:nvPr/>
        </p:nvGrpSpPr>
        <p:grpSpPr>
          <a:xfrm>
            <a:off x="5300646" y="2306623"/>
            <a:ext cx="2303349" cy="1057154"/>
            <a:chOff x="2729836" y="4319146"/>
            <a:chExt cx="1685070" cy="800498"/>
          </a:xfrm>
        </p:grpSpPr>
        <p:sp>
          <p:nvSpPr>
            <p:cNvPr id="421" name="Google Shape;421;p26"/>
            <p:cNvSpPr txBox="1"/>
            <p:nvPr/>
          </p:nvSpPr>
          <p:spPr>
            <a:xfrm>
              <a:off x="3034616" y="4560313"/>
              <a:ext cx="1380290" cy="559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-3.000,00 kn</a:t>
              </a:r>
              <a:br>
                <a:rPr lang="hr-H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hr-HR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plaćena praksa u Mazarsu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6"/>
            <p:cNvSpPr txBox="1"/>
            <p:nvPr/>
          </p:nvSpPr>
          <p:spPr>
            <a:xfrm>
              <a:off x="2729836" y="4319146"/>
              <a:ext cx="1685066" cy="25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 MJESTO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26"/>
          <p:cNvSpPr/>
          <p:nvPr/>
        </p:nvSpPr>
        <p:spPr>
          <a:xfrm rot="-2934710">
            <a:off x="1676245" y="3751790"/>
            <a:ext cx="1957104" cy="18288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6"/>
          <p:cNvSpPr/>
          <p:nvPr/>
        </p:nvSpPr>
        <p:spPr>
          <a:xfrm rot="1630235">
            <a:off x="3058480" y="3277810"/>
            <a:ext cx="1188720" cy="18288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6"/>
          <p:cNvSpPr/>
          <p:nvPr/>
        </p:nvSpPr>
        <p:spPr>
          <a:xfrm rot="-3009678">
            <a:off x="3780111" y="3012382"/>
            <a:ext cx="1404753" cy="18288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6"/>
          <p:cNvSpPr/>
          <p:nvPr/>
        </p:nvSpPr>
        <p:spPr>
          <a:xfrm rot="1266680">
            <a:off x="4740256" y="2645730"/>
            <a:ext cx="959368" cy="18288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6"/>
          <p:cNvSpPr/>
          <p:nvPr/>
        </p:nvSpPr>
        <p:spPr>
          <a:xfrm rot="-2398847">
            <a:off x="5273144" y="2204065"/>
            <a:ext cx="2023022" cy="18288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6"/>
          <p:cNvSpPr/>
          <p:nvPr/>
        </p:nvSpPr>
        <p:spPr>
          <a:xfrm>
            <a:off x="2022861" y="4443247"/>
            <a:ext cx="129029" cy="129029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6"/>
          <p:cNvSpPr/>
          <p:nvPr/>
        </p:nvSpPr>
        <p:spPr>
          <a:xfrm>
            <a:off x="3155207" y="3081517"/>
            <a:ext cx="129029" cy="129029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6"/>
          <p:cNvSpPr/>
          <p:nvPr/>
        </p:nvSpPr>
        <p:spPr>
          <a:xfrm>
            <a:off x="4025289" y="3477917"/>
            <a:ext cx="129029" cy="129029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6"/>
          <p:cNvSpPr/>
          <p:nvPr/>
        </p:nvSpPr>
        <p:spPr>
          <a:xfrm>
            <a:off x="4824979" y="2532659"/>
            <a:ext cx="129029" cy="129029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5513837" y="2799820"/>
            <a:ext cx="129029" cy="129029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8100000" scaled="0"/>
          </a:gra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26"/>
          <p:cNvGrpSpPr/>
          <p:nvPr/>
        </p:nvGrpSpPr>
        <p:grpSpPr>
          <a:xfrm rot="-744855">
            <a:off x="6503479" y="1382249"/>
            <a:ext cx="763914" cy="746767"/>
            <a:chOff x="8727587" y="1126741"/>
            <a:chExt cx="763914" cy="746767"/>
          </a:xfrm>
        </p:grpSpPr>
        <p:grpSp>
          <p:nvGrpSpPr>
            <p:cNvPr id="434" name="Google Shape;434;p26"/>
            <p:cNvGrpSpPr/>
            <p:nvPr/>
          </p:nvGrpSpPr>
          <p:grpSpPr>
            <a:xfrm rot="1527336">
              <a:off x="8817102" y="1225804"/>
              <a:ext cx="584883" cy="548640"/>
              <a:chOff x="8760368" y="1190003"/>
              <a:chExt cx="584883" cy="548640"/>
            </a:xfrm>
          </p:grpSpPr>
          <p:sp>
            <p:nvSpPr>
              <p:cNvPr id="435" name="Google Shape;435;p26"/>
              <p:cNvSpPr/>
              <p:nvPr/>
            </p:nvSpPr>
            <p:spPr>
              <a:xfrm>
                <a:off x="8760368" y="1190647"/>
                <a:ext cx="548640" cy="182880"/>
              </a:xfrm>
              <a:prstGeom prst="rect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6"/>
              <p:cNvSpPr/>
              <p:nvPr/>
            </p:nvSpPr>
            <p:spPr>
              <a:xfrm rot="-5400000" flipH="1">
                <a:off x="8979491" y="1372883"/>
                <a:ext cx="548640" cy="182880"/>
              </a:xfrm>
              <a:prstGeom prst="rect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7" name="Google Shape;437;p26"/>
            <p:cNvSpPr/>
            <p:nvPr/>
          </p:nvSpPr>
          <p:spPr>
            <a:xfrm>
              <a:off x="9274472" y="1342617"/>
              <a:ext cx="129029" cy="129029"/>
            </a:xfrm>
            <a:prstGeom prst="ellipse">
              <a:avLst/>
            </a:pr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8100000" scaled="0"/>
            </a:gradFill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8" name="Google Shape;4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9758" y="5935214"/>
            <a:ext cx="1102242" cy="92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hr-HR" sz="4995">
                <a:latin typeface="Arial"/>
                <a:ea typeface="Arial"/>
                <a:cs typeface="Arial"/>
                <a:sym typeface="Arial"/>
              </a:rPr>
              <a:t>PARTNERI</a:t>
            </a:r>
            <a:endParaRPr sz="4995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" name="Google Shape;444;p27"/>
          <p:cNvGrpSpPr/>
          <p:nvPr/>
        </p:nvGrpSpPr>
        <p:grpSpPr>
          <a:xfrm>
            <a:off x="0" y="920497"/>
            <a:ext cx="12191999" cy="1160647"/>
            <a:chOff x="1" y="1412530"/>
            <a:chExt cx="12191999" cy="1160647"/>
          </a:xfrm>
        </p:grpSpPr>
        <p:sp>
          <p:nvSpPr>
            <p:cNvPr id="445" name="Google Shape;445;p27"/>
            <p:cNvSpPr/>
            <p:nvPr/>
          </p:nvSpPr>
          <p:spPr>
            <a:xfrm>
              <a:off x="1" y="1412530"/>
              <a:ext cx="3032161" cy="1160647"/>
            </a:xfrm>
            <a:custGeom>
              <a:avLst/>
              <a:gdLst/>
              <a:ahLst/>
              <a:cxnLst/>
              <a:rect l="l" t="t" r="r" b="b"/>
              <a:pathLst>
                <a:path w="3032161" h="1160647" extrusionOk="0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3031519" y="818866"/>
                  </a:lnTo>
                  <a:cubicBezTo>
                    <a:pt x="3029295" y="939467"/>
                    <a:pt x="3033744" y="999999"/>
                    <a:pt x="3031520" y="1160647"/>
                  </a:cubicBez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3024845" y="1883798"/>
              <a:ext cx="3024845" cy="689379"/>
            </a:xfrm>
            <a:custGeom>
              <a:avLst/>
              <a:gdLst/>
              <a:ahLst/>
              <a:cxnLst/>
              <a:rect l="l" t="t" r="r" b="b"/>
              <a:pathLst>
                <a:path w="3024845" h="689379" extrusionOk="0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lnTo>
                    <a:pt x="2958970" y="333819"/>
                  </a:lnTo>
                  <a:lnTo>
                    <a:pt x="2958970" y="347598"/>
                  </a:lnTo>
                  <a:lnTo>
                    <a:pt x="3024845" y="347598"/>
                  </a:lnTo>
                  <a:lnTo>
                    <a:pt x="3024845" y="689379"/>
                  </a:ln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6047165" y="1883798"/>
              <a:ext cx="2961438" cy="689379"/>
            </a:xfrm>
            <a:custGeom>
              <a:avLst/>
              <a:gdLst/>
              <a:ahLst/>
              <a:cxnLst/>
              <a:rect l="l" t="t" r="r" b="b"/>
              <a:pathLst>
                <a:path w="2961438" h="689379" extrusionOk="0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cubicBezTo>
                    <a:pt x="2959793" y="378235"/>
                    <a:pt x="2960615" y="533807"/>
                    <a:pt x="2961438" y="689379"/>
                  </a:cubicBez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8996212" y="1412530"/>
              <a:ext cx="3195788" cy="1160647"/>
            </a:xfrm>
            <a:custGeom>
              <a:avLst/>
              <a:gdLst/>
              <a:ahLst/>
              <a:cxnLst/>
              <a:rect l="l" t="t" r="r" b="b"/>
              <a:pathLst>
                <a:path w="3195788" h="1160647" extrusionOk="0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2968113" y="818866"/>
                  </a:lnTo>
                  <a:lnTo>
                    <a:pt x="2968113" y="762555"/>
                  </a:lnTo>
                  <a:lnTo>
                    <a:pt x="2971450" y="756622"/>
                  </a:lnTo>
                  <a:lnTo>
                    <a:pt x="2971450" y="758514"/>
                  </a:lnTo>
                  <a:lnTo>
                    <a:pt x="2971450" y="771755"/>
                  </a:lnTo>
                  <a:cubicBezTo>
                    <a:pt x="2975503" y="771755"/>
                    <a:pt x="2975503" y="771755"/>
                    <a:pt x="2975503" y="726358"/>
                  </a:cubicBezTo>
                  <a:lnTo>
                    <a:pt x="2976263" y="726358"/>
                  </a:lnTo>
                  <a:lnTo>
                    <a:pt x="2981583" y="726358"/>
                  </a:lnTo>
                  <a:lnTo>
                    <a:pt x="2981583" y="661504"/>
                  </a:lnTo>
                  <a:lnTo>
                    <a:pt x="2982597" y="661504"/>
                  </a:lnTo>
                  <a:lnTo>
                    <a:pt x="2989690" y="661504"/>
                  </a:lnTo>
                  <a:cubicBezTo>
                    <a:pt x="2989696" y="661483"/>
                    <a:pt x="2989960" y="660543"/>
                    <a:pt x="3001850" y="618269"/>
                  </a:cubicBezTo>
                  <a:lnTo>
                    <a:pt x="3003117" y="618269"/>
                  </a:lnTo>
                  <a:lnTo>
                    <a:pt x="3011984" y="618269"/>
                  </a:lnTo>
                  <a:cubicBezTo>
                    <a:pt x="3011989" y="618292"/>
                    <a:pt x="3012215" y="619258"/>
                    <a:pt x="3022117" y="661504"/>
                  </a:cubicBezTo>
                  <a:lnTo>
                    <a:pt x="3023130" y="661504"/>
                  </a:lnTo>
                  <a:lnTo>
                    <a:pt x="3030224" y="661504"/>
                  </a:lnTo>
                  <a:lnTo>
                    <a:pt x="3030224" y="700416"/>
                  </a:lnTo>
                  <a:lnTo>
                    <a:pt x="3031997" y="700416"/>
                  </a:lnTo>
                  <a:lnTo>
                    <a:pt x="3044411" y="700416"/>
                  </a:lnTo>
                  <a:lnTo>
                    <a:pt x="3044411" y="702578"/>
                  </a:lnTo>
                  <a:lnTo>
                    <a:pt x="3044411" y="717710"/>
                  </a:lnTo>
                  <a:cubicBezTo>
                    <a:pt x="3048464" y="717710"/>
                    <a:pt x="3048464" y="717710"/>
                    <a:pt x="3048464" y="715549"/>
                  </a:cubicBezTo>
                  <a:lnTo>
                    <a:pt x="3048464" y="700416"/>
                  </a:lnTo>
                  <a:lnTo>
                    <a:pt x="3049984" y="700416"/>
                  </a:lnTo>
                  <a:lnTo>
                    <a:pt x="3060624" y="700416"/>
                  </a:lnTo>
                  <a:lnTo>
                    <a:pt x="3060624" y="702037"/>
                  </a:lnTo>
                  <a:lnTo>
                    <a:pt x="3060624" y="713387"/>
                  </a:lnTo>
                  <a:lnTo>
                    <a:pt x="3091025" y="713387"/>
                  </a:lnTo>
                  <a:lnTo>
                    <a:pt x="3091025" y="676637"/>
                  </a:lnTo>
                  <a:lnTo>
                    <a:pt x="3092291" y="676637"/>
                  </a:lnTo>
                  <a:lnTo>
                    <a:pt x="3101158" y="676637"/>
                  </a:lnTo>
                  <a:lnTo>
                    <a:pt x="3101158" y="698254"/>
                  </a:lnTo>
                  <a:cubicBezTo>
                    <a:pt x="3103185" y="698254"/>
                    <a:pt x="3103185" y="698254"/>
                    <a:pt x="3103185" y="665828"/>
                  </a:cubicBezTo>
                  <a:lnTo>
                    <a:pt x="3125478" y="665828"/>
                  </a:lnTo>
                  <a:lnTo>
                    <a:pt x="3125478" y="664206"/>
                  </a:lnTo>
                  <a:lnTo>
                    <a:pt x="3125478" y="652857"/>
                  </a:lnTo>
                  <a:lnTo>
                    <a:pt x="3126238" y="652857"/>
                  </a:lnTo>
                  <a:lnTo>
                    <a:pt x="3131558" y="652857"/>
                  </a:lnTo>
                  <a:lnTo>
                    <a:pt x="3131558" y="650966"/>
                  </a:lnTo>
                  <a:lnTo>
                    <a:pt x="3131558" y="637725"/>
                  </a:lnTo>
                  <a:lnTo>
                    <a:pt x="3135612" y="644210"/>
                  </a:lnTo>
                  <a:lnTo>
                    <a:pt x="3137892" y="644210"/>
                  </a:lnTo>
                  <a:lnTo>
                    <a:pt x="3153852" y="644210"/>
                  </a:lnTo>
                  <a:lnTo>
                    <a:pt x="3153852" y="643399"/>
                  </a:lnTo>
                  <a:lnTo>
                    <a:pt x="3153852" y="637725"/>
                  </a:lnTo>
                  <a:lnTo>
                    <a:pt x="3154612" y="637725"/>
                  </a:lnTo>
                  <a:lnTo>
                    <a:pt x="3159932" y="637725"/>
                  </a:lnTo>
                  <a:lnTo>
                    <a:pt x="3159932" y="639076"/>
                  </a:lnTo>
                  <a:lnTo>
                    <a:pt x="3159932" y="648534"/>
                  </a:lnTo>
                  <a:lnTo>
                    <a:pt x="3195788" y="648534"/>
                  </a:lnTo>
                  <a:lnTo>
                    <a:pt x="3195788" y="1159457"/>
                  </a:lnTo>
                  <a:lnTo>
                    <a:pt x="3031533" y="1159331"/>
                  </a:lnTo>
                  <a:lnTo>
                    <a:pt x="3031520" y="1160647"/>
                  </a:ln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7"/>
          <p:cNvGrpSpPr/>
          <p:nvPr/>
        </p:nvGrpSpPr>
        <p:grpSpPr>
          <a:xfrm>
            <a:off x="14126" y="1411470"/>
            <a:ext cx="12192002" cy="3473439"/>
            <a:chOff x="0" y="2162492"/>
            <a:chExt cx="12192002" cy="2833560"/>
          </a:xfrm>
        </p:grpSpPr>
        <p:grpSp>
          <p:nvGrpSpPr>
            <p:cNvPr id="450" name="Google Shape;450;p27"/>
            <p:cNvGrpSpPr/>
            <p:nvPr/>
          </p:nvGrpSpPr>
          <p:grpSpPr>
            <a:xfrm>
              <a:off x="4284802" y="2162492"/>
              <a:ext cx="3558021" cy="2833560"/>
              <a:chOff x="2604654" y="2041913"/>
              <a:chExt cx="3558020" cy="2833560"/>
            </a:xfrm>
          </p:grpSpPr>
          <p:grpSp>
            <p:nvGrpSpPr>
              <p:cNvPr id="451" name="Google Shape;451;p27"/>
              <p:cNvGrpSpPr/>
              <p:nvPr/>
            </p:nvGrpSpPr>
            <p:grpSpPr>
              <a:xfrm>
                <a:off x="2604654" y="2041913"/>
                <a:ext cx="3558020" cy="2801889"/>
                <a:chOff x="2604654" y="2041913"/>
                <a:chExt cx="3558020" cy="2801889"/>
              </a:xfrm>
            </p:grpSpPr>
            <p:sp>
              <p:nvSpPr>
                <p:cNvPr id="452" name="Google Shape;452;p27"/>
                <p:cNvSpPr/>
                <p:nvPr/>
              </p:nvSpPr>
              <p:spPr>
                <a:xfrm>
                  <a:off x="2901403" y="2041913"/>
                  <a:ext cx="3261271" cy="1993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1271" h="1993269" extrusionOk="0">
                      <a:moveTo>
                        <a:pt x="1118146" y="606037"/>
                      </a:moveTo>
                      <a:cubicBezTo>
                        <a:pt x="816521" y="761612"/>
                        <a:pt x="308521" y="1206112"/>
                        <a:pt x="3721" y="844162"/>
                      </a:cubicBezTo>
                      <a:cubicBezTo>
                        <a:pt x="-62359" y="765692"/>
                        <a:pt x="772071" y="98037"/>
                        <a:pt x="889546" y="34537"/>
                      </a:cubicBezTo>
                      <a:cubicBezTo>
                        <a:pt x="1007021" y="-9913"/>
                        <a:pt x="2000796" y="-16263"/>
                        <a:pt x="2127796" y="44062"/>
                      </a:cubicBezTo>
                      <a:cubicBezTo>
                        <a:pt x="2616746" y="180587"/>
                        <a:pt x="2915196" y="345687"/>
                        <a:pt x="3242221" y="615562"/>
                      </a:cubicBezTo>
                      <a:lnTo>
                        <a:pt x="3261271" y="1987162"/>
                      </a:lnTo>
                      <a:cubicBezTo>
                        <a:pt x="3159671" y="2012562"/>
                        <a:pt x="3134271" y="1961762"/>
                        <a:pt x="2994571" y="1777612"/>
                      </a:cubicBezTo>
                      <a:cubicBezTo>
                        <a:pt x="2616746" y="1444237"/>
                        <a:pt x="2343696" y="1148962"/>
                        <a:pt x="2118271" y="806062"/>
                      </a:cubicBezTo>
                      <a:cubicBezTo>
                        <a:pt x="1756321" y="777487"/>
                        <a:pt x="1432471" y="720337"/>
                        <a:pt x="1118146" y="606037"/>
                      </a:cubicBezTo>
                      <a:close/>
                    </a:path>
                  </a:pathLst>
                </a:custGeom>
                <a:solidFill>
                  <a:srgbClr val="4B8D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27"/>
                <p:cNvSpPr/>
                <p:nvPr/>
              </p:nvSpPr>
              <p:spPr>
                <a:xfrm rot="2002203">
                  <a:off x="2745022" y="3807001"/>
                  <a:ext cx="339508" cy="612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B8D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27"/>
                <p:cNvSpPr/>
                <p:nvPr/>
              </p:nvSpPr>
              <p:spPr>
                <a:xfrm rot="2002203">
                  <a:off x="3276558" y="3627997"/>
                  <a:ext cx="339508" cy="9346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B8D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27"/>
                <p:cNvSpPr/>
                <p:nvPr/>
              </p:nvSpPr>
              <p:spPr>
                <a:xfrm rot="2002203">
                  <a:off x="3656813" y="3935485"/>
                  <a:ext cx="339508" cy="724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B8D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27"/>
                <p:cNvSpPr/>
                <p:nvPr/>
              </p:nvSpPr>
              <p:spPr>
                <a:xfrm rot="2002203">
                  <a:off x="4082895" y="4229792"/>
                  <a:ext cx="339508" cy="56741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B8D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7" name="Google Shape;457;p27"/>
              <p:cNvSpPr/>
              <p:nvPr/>
            </p:nvSpPr>
            <p:spPr>
              <a:xfrm>
                <a:off x="2676526" y="2590800"/>
                <a:ext cx="3152217" cy="2284673"/>
              </a:xfrm>
              <a:custGeom>
                <a:avLst/>
                <a:gdLst/>
                <a:ahLst/>
                <a:cxnLst/>
                <a:rect l="l" t="t" r="r" b="b"/>
                <a:pathLst>
                  <a:path w="3152217" h="2284673" extrusionOk="0">
                    <a:moveTo>
                      <a:pt x="400050" y="0"/>
                    </a:moveTo>
                    <a:lnTo>
                      <a:pt x="95250" y="276225"/>
                    </a:lnTo>
                    <a:cubicBezTo>
                      <a:pt x="349250" y="777875"/>
                      <a:pt x="831850" y="460375"/>
                      <a:pt x="1352550" y="152400"/>
                    </a:cubicBezTo>
                    <a:cubicBezTo>
                      <a:pt x="1641475" y="288925"/>
                      <a:pt x="1968500" y="301625"/>
                      <a:pt x="2314575" y="352425"/>
                    </a:cubicBezTo>
                    <a:cubicBezTo>
                      <a:pt x="2451100" y="603250"/>
                      <a:pt x="2587625" y="682625"/>
                      <a:pt x="2724150" y="847725"/>
                    </a:cubicBezTo>
                    <a:lnTo>
                      <a:pt x="3152217" y="1284360"/>
                    </a:lnTo>
                    <a:cubicBezTo>
                      <a:pt x="3210819" y="1342962"/>
                      <a:pt x="3210819" y="1437975"/>
                      <a:pt x="3152217" y="1496577"/>
                    </a:cubicBezTo>
                    <a:cubicBezTo>
                      <a:pt x="3093615" y="1555179"/>
                      <a:pt x="2998602" y="1555179"/>
                      <a:pt x="2940000" y="1496577"/>
                    </a:cubicBezTo>
                    <a:lnTo>
                      <a:pt x="2539107" y="1095683"/>
                    </a:lnTo>
                    <a:lnTo>
                      <a:pt x="2474399" y="1182392"/>
                    </a:lnTo>
                    <a:lnTo>
                      <a:pt x="2907621" y="1615615"/>
                    </a:lnTo>
                    <a:cubicBezTo>
                      <a:pt x="2966223" y="1674217"/>
                      <a:pt x="2966223" y="1769230"/>
                      <a:pt x="2907621" y="1827832"/>
                    </a:cubicBezTo>
                    <a:cubicBezTo>
                      <a:pt x="2849019" y="1886434"/>
                      <a:pt x="2754006" y="1886434"/>
                      <a:pt x="2695404" y="1827832"/>
                    </a:cubicBezTo>
                    <a:lnTo>
                      <a:pt x="2293017" y="1425444"/>
                    </a:lnTo>
                    <a:lnTo>
                      <a:pt x="2228234" y="1512253"/>
                    </a:lnTo>
                    <a:lnTo>
                      <a:pt x="2648161" y="1932180"/>
                    </a:lnTo>
                    <a:cubicBezTo>
                      <a:pt x="2706763" y="1990782"/>
                      <a:pt x="2706763" y="2085795"/>
                      <a:pt x="2648161" y="2144397"/>
                    </a:cubicBezTo>
                    <a:cubicBezTo>
                      <a:pt x="2589559" y="2202999"/>
                      <a:pt x="2494546" y="2202999"/>
                      <a:pt x="2435944" y="2144397"/>
                    </a:cubicBezTo>
                    <a:lnTo>
                      <a:pt x="2046853" y="1755304"/>
                    </a:lnTo>
                    <a:lnTo>
                      <a:pt x="1987859" y="1841554"/>
                    </a:lnTo>
                    <a:lnTo>
                      <a:pt x="2218760" y="2072456"/>
                    </a:lnTo>
                    <a:cubicBezTo>
                      <a:pt x="2277362" y="2131058"/>
                      <a:pt x="2277362" y="2226071"/>
                      <a:pt x="2218760" y="2284673"/>
                    </a:cubicBezTo>
                    <a:cubicBezTo>
                      <a:pt x="2160158" y="2343275"/>
                      <a:pt x="2065146" y="2343275"/>
                      <a:pt x="2006543" y="2284673"/>
                    </a:cubicBezTo>
                    <a:lnTo>
                      <a:pt x="1798691" y="2076819"/>
                    </a:lnTo>
                    <a:lnTo>
                      <a:pt x="1775643" y="2053771"/>
                    </a:lnTo>
                    <a:lnTo>
                      <a:pt x="1842458" y="1964515"/>
                    </a:lnTo>
                    <a:cubicBezTo>
                      <a:pt x="2026677" y="1607442"/>
                      <a:pt x="1697608" y="1472750"/>
                      <a:pt x="1533525" y="1552575"/>
                    </a:cubicBezTo>
                    <a:cubicBezTo>
                      <a:pt x="1555750" y="1323975"/>
                      <a:pt x="1380229" y="1237081"/>
                      <a:pt x="1219200" y="1247775"/>
                    </a:cubicBezTo>
                    <a:cubicBezTo>
                      <a:pt x="1190625" y="958850"/>
                      <a:pt x="838200" y="793750"/>
                      <a:pt x="571500" y="1362075"/>
                    </a:cubicBezTo>
                    <a:cubicBezTo>
                      <a:pt x="504825" y="1114425"/>
                      <a:pt x="276225" y="1066800"/>
                      <a:pt x="0" y="1333500"/>
                    </a:cubicBezTo>
                    <a:lnTo>
                      <a:pt x="0" y="19050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rgbClr val="4B8D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" name="Google Shape;458;p27"/>
            <p:cNvSpPr/>
            <p:nvPr/>
          </p:nvSpPr>
          <p:spPr>
            <a:xfrm>
              <a:off x="0" y="2685482"/>
              <a:ext cx="4224000" cy="1656000"/>
            </a:xfrm>
            <a:prstGeom prst="rect">
              <a:avLst/>
            </a:prstGeom>
            <a:solidFill>
              <a:srgbClr val="4B8D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7968003" y="2685482"/>
              <a:ext cx="4223999" cy="1618289"/>
            </a:xfrm>
            <a:prstGeom prst="rect">
              <a:avLst/>
            </a:prstGeom>
            <a:solidFill>
              <a:srgbClr val="4B8D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7"/>
          <p:cNvGrpSpPr/>
          <p:nvPr/>
        </p:nvGrpSpPr>
        <p:grpSpPr>
          <a:xfrm>
            <a:off x="1811560" y="2140242"/>
            <a:ext cx="2248829" cy="649636"/>
            <a:chOff x="1345614" y="4280009"/>
            <a:chExt cx="8096341" cy="649636"/>
          </a:xfrm>
        </p:grpSpPr>
        <p:sp>
          <p:nvSpPr>
            <p:cNvPr id="461" name="Google Shape;461;p27"/>
            <p:cNvSpPr txBox="1"/>
            <p:nvPr/>
          </p:nvSpPr>
          <p:spPr>
            <a:xfrm>
              <a:off x="1985511" y="4560313"/>
              <a:ext cx="7456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7"/>
            <p:cNvSpPr txBox="1"/>
            <p:nvPr/>
          </p:nvSpPr>
          <p:spPr>
            <a:xfrm>
              <a:off x="1345614" y="4280009"/>
              <a:ext cx="7456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Partner projekta 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27"/>
          <p:cNvGrpSpPr/>
          <p:nvPr/>
        </p:nvGrpSpPr>
        <p:grpSpPr>
          <a:xfrm>
            <a:off x="8191857" y="2167382"/>
            <a:ext cx="2071093" cy="622496"/>
            <a:chOff x="1985511" y="4307149"/>
            <a:chExt cx="7456448" cy="622496"/>
          </a:xfrm>
        </p:grpSpPr>
        <p:sp>
          <p:nvSpPr>
            <p:cNvPr id="464" name="Google Shape;464;p27"/>
            <p:cNvSpPr txBox="1"/>
            <p:nvPr/>
          </p:nvSpPr>
          <p:spPr>
            <a:xfrm>
              <a:off x="1985511" y="4560313"/>
              <a:ext cx="7456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7"/>
            <p:cNvSpPr txBox="1"/>
            <p:nvPr/>
          </p:nvSpPr>
          <p:spPr>
            <a:xfrm>
              <a:off x="1985515" y="4307149"/>
              <a:ext cx="74564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Strateški partneri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27"/>
          <p:cNvGrpSpPr/>
          <p:nvPr/>
        </p:nvGrpSpPr>
        <p:grpSpPr>
          <a:xfrm>
            <a:off x="3728495" y="5189211"/>
            <a:ext cx="3960000" cy="615553"/>
            <a:chOff x="3017859" y="4283314"/>
            <a:chExt cx="1890849" cy="615553"/>
          </a:xfrm>
        </p:grpSpPr>
        <p:sp>
          <p:nvSpPr>
            <p:cNvPr id="467" name="Google Shape;467;p27"/>
            <p:cNvSpPr txBox="1"/>
            <p:nvPr/>
          </p:nvSpPr>
          <p:spPr>
            <a:xfrm>
              <a:off x="3021856" y="4560313"/>
              <a:ext cx="18868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Udruga eSTUDENT</a:t>
              </a:r>
              <a:endPara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7"/>
            <p:cNvSpPr txBox="1"/>
            <p:nvPr/>
          </p:nvSpPr>
          <p:spPr>
            <a:xfrm>
              <a:off x="3017859" y="4283314"/>
              <a:ext cx="1870812" cy="338554"/>
            </a:xfrm>
            <a:prstGeom prst="rect">
              <a:avLst/>
            </a:prstGeom>
            <a:solidFill>
              <a:srgbClr val="4B8D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ORGANIZATOR 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9" name="Google Shape;4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5744" y="5635931"/>
            <a:ext cx="1632321" cy="136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2129" y="2193654"/>
            <a:ext cx="2408060" cy="135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060" y="3194640"/>
            <a:ext cx="2693316" cy="79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6274" y="2675104"/>
            <a:ext cx="2810595" cy="58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8"/>
          <p:cNvSpPr txBox="1"/>
          <p:nvPr/>
        </p:nvSpPr>
        <p:spPr>
          <a:xfrm>
            <a:off x="437321" y="191963"/>
            <a:ext cx="1011140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Imaš pitanja? Slobodno nas kontaktiraj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8"/>
          <p:cNvSpPr txBox="1"/>
          <p:nvPr/>
        </p:nvSpPr>
        <p:spPr>
          <a:xfrm>
            <a:off x="4559611" y="2198818"/>
            <a:ext cx="2908444" cy="66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Službeni mail natjecanja:</a:t>
            </a:r>
            <a:r>
              <a:rPr lang="hr-H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r-H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accounting.battle@estudent.hr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8"/>
          <p:cNvSpPr txBox="1"/>
          <p:nvPr/>
        </p:nvSpPr>
        <p:spPr>
          <a:xfrm>
            <a:off x="4689255" y="5949465"/>
            <a:ext cx="2649156" cy="3600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hr-H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Prijavi se na sljedećoj </a:t>
            </a:r>
            <a:r>
              <a:rPr lang="hr-HR" sz="1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formi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8"/>
          <p:cNvSpPr txBox="1"/>
          <p:nvPr/>
        </p:nvSpPr>
        <p:spPr>
          <a:xfrm>
            <a:off x="4559611" y="4304544"/>
            <a:ext cx="2908444" cy="8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Koordinatorica projekta</a:t>
            </a:r>
            <a:r>
              <a:rPr lang="hr-H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r-H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Dubravka Šuntić</a:t>
            </a:r>
            <a:b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dubravka.suntic@estudent.hr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8"/>
          <p:cNvSpPr txBox="1"/>
          <p:nvPr/>
        </p:nvSpPr>
        <p:spPr>
          <a:xfrm>
            <a:off x="2207805" y="5385471"/>
            <a:ext cx="7612056" cy="3600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hr-HR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Više informacija na : </a:t>
            </a:r>
            <a:r>
              <a:rPr lang="hr-HR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estudent.hr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8"/>
          <p:cNvSpPr txBox="1"/>
          <p:nvPr/>
        </p:nvSpPr>
        <p:spPr>
          <a:xfrm>
            <a:off x="4559611" y="3205678"/>
            <a:ext cx="2908444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Voditelj projekta </a:t>
            </a:r>
            <a:r>
              <a:rPr lang="hr-H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r-H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Robert Milaković</a:t>
            </a:r>
            <a:r>
              <a:rPr lang="hr-H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r-H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r-H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robert.milakovic@estudent.hr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>
            <a:off x="27566" y="0"/>
            <a:ext cx="12192000" cy="6858000"/>
          </a:xfrm>
          <a:prstGeom prst="rect">
            <a:avLst/>
          </a:prstGeom>
          <a:solidFill>
            <a:srgbClr val="002060">
              <a:alpha val="66666"/>
            </a:srgbClr>
          </a:solidFill>
          <a:ln w="12700" cap="flat" cmpd="sng">
            <a:solidFill>
              <a:srgbClr val="448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4321217" y="1634447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SADRŽAJ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2175403" y="3429000"/>
            <a:ext cx="364784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 UDRUZI</a:t>
            </a:r>
            <a:endParaRPr sz="2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8492861" y="3315681"/>
            <a:ext cx="364784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2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2179529" y="4889584"/>
            <a:ext cx="364784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PROJEKTU</a:t>
            </a:r>
            <a:endParaRPr sz="2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8492861" y="4959883"/>
            <a:ext cx="364784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NAGRADE</a:t>
            </a:r>
            <a:endParaRPr sz="2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424070" y="2870476"/>
            <a:ext cx="1883855" cy="16248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843" y="4597873"/>
            <a:ext cx="1272570" cy="1272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8"/>
          <p:cNvGrpSpPr/>
          <p:nvPr/>
        </p:nvGrpSpPr>
        <p:grpSpPr>
          <a:xfrm>
            <a:off x="7100984" y="2987364"/>
            <a:ext cx="1028144" cy="1062644"/>
            <a:chOff x="1662906" y="3882231"/>
            <a:chExt cx="1294130" cy="1294130"/>
          </a:xfrm>
        </p:grpSpPr>
        <p:sp>
          <p:nvSpPr>
            <p:cNvPr id="204" name="Google Shape;204;p18"/>
            <p:cNvSpPr/>
            <p:nvPr/>
          </p:nvSpPr>
          <p:spPr>
            <a:xfrm>
              <a:off x="1662906" y="3882231"/>
              <a:ext cx="1294130" cy="1294130"/>
            </a:xfrm>
            <a:custGeom>
              <a:avLst/>
              <a:gdLst/>
              <a:ahLst/>
              <a:cxnLst/>
              <a:rect l="l" t="t" r="r" b="b"/>
              <a:pathLst>
                <a:path w="1294130" h="1294129" extrusionOk="0">
                  <a:moveTo>
                    <a:pt x="646582" y="1293812"/>
                  </a:moveTo>
                  <a:lnTo>
                    <a:pt x="598288" y="1292038"/>
                  </a:lnTo>
                  <a:lnTo>
                    <a:pt x="550963" y="1286801"/>
                  </a:lnTo>
                  <a:lnTo>
                    <a:pt x="504734" y="1278225"/>
                  </a:lnTo>
                  <a:lnTo>
                    <a:pt x="459725" y="1266434"/>
                  </a:lnTo>
                  <a:lnTo>
                    <a:pt x="416059" y="1251554"/>
                  </a:lnTo>
                  <a:lnTo>
                    <a:pt x="373862" y="1233709"/>
                  </a:lnTo>
                  <a:lnTo>
                    <a:pt x="333258" y="1213025"/>
                  </a:lnTo>
                  <a:lnTo>
                    <a:pt x="294371" y="1189627"/>
                  </a:lnTo>
                  <a:lnTo>
                    <a:pt x="257326" y="1163638"/>
                  </a:lnTo>
                  <a:lnTo>
                    <a:pt x="222248" y="1135184"/>
                  </a:lnTo>
                  <a:lnTo>
                    <a:pt x="189260" y="1104390"/>
                  </a:lnTo>
                  <a:lnTo>
                    <a:pt x="158488" y="1071380"/>
                  </a:lnTo>
                  <a:lnTo>
                    <a:pt x="130056" y="1036280"/>
                  </a:lnTo>
                  <a:lnTo>
                    <a:pt x="104088" y="999214"/>
                  </a:lnTo>
                  <a:lnTo>
                    <a:pt x="80709" y="960308"/>
                  </a:lnTo>
                  <a:lnTo>
                    <a:pt x="60043" y="919685"/>
                  </a:lnTo>
                  <a:lnTo>
                    <a:pt x="42215" y="877472"/>
                  </a:lnTo>
                  <a:lnTo>
                    <a:pt x="27349" y="833792"/>
                  </a:lnTo>
                  <a:lnTo>
                    <a:pt x="15571" y="788770"/>
                  </a:lnTo>
                  <a:lnTo>
                    <a:pt x="7003" y="742532"/>
                  </a:lnTo>
                  <a:lnTo>
                    <a:pt x="1771" y="695202"/>
                  </a:lnTo>
                  <a:lnTo>
                    <a:pt x="0" y="646906"/>
                  </a:lnTo>
                  <a:lnTo>
                    <a:pt x="1771" y="598609"/>
                  </a:lnTo>
                  <a:lnTo>
                    <a:pt x="7003" y="551279"/>
                  </a:lnTo>
                  <a:lnTo>
                    <a:pt x="15571" y="505041"/>
                  </a:lnTo>
                  <a:lnTo>
                    <a:pt x="27349" y="460020"/>
                  </a:lnTo>
                  <a:lnTo>
                    <a:pt x="42215" y="416340"/>
                  </a:lnTo>
                  <a:lnTo>
                    <a:pt x="60043" y="374126"/>
                  </a:lnTo>
                  <a:lnTo>
                    <a:pt x="80709" y="333504"/>
                  </a:lnTo>
                  <a:lnTo>
                    <a:pt x="104088" y="294597"/>
                  </a:lnTo>
                  <a:lnTo>
                    <a:pt x="130056" y="257531"/>
                  </a:lnTo>
                  <a:lnTo>
                    <a:pt x="158488" y="222431"/>
                  </a:lnTo>
                  <a:lnTo>
                    <a:pt x="189260" y="189422"/>
                  </a:lnTo>
                  <a:lnTo>
                    <a:pt x="222248" y="158628"/>
                  </a:lnTo>
                  <a:lnTo>
                    <a:pt x="257326" y="130174"/>
                  </a:lnTo>
                  <a:lnTo>
                    <a:pt x="294371" y="104185"/>
                  </a:lnTo>
                  <a:lnTo>
                    <a:pt x="333258" y="80786"/>
                  </a:lnTo>
                  <a:lnTo>
                    <a:pt x="373862" y="60102"/>
                  </a:lnTo>
                  <a:lnTo>
                    <a:pt x="416059" y="42258"/>
                  </a:lnTo>
                  <a:lnTo>
                    <a:pt x="459725" y="27378"/>
                  </a:lnTo>
                  <a:lnTo>
                    <a:pt x="504734" y="15587"/>
                  </a:lnTo>
                  <a:lnTo>
                    <a:pt x="550963" y="7010"/>
                  </a:lnTo>
                  <a:lnTo>
                    <a:pt x="598288" y="1773"/>
                  </a:lnTo>
                  <a:lnTo>
                    <a:pt x="646582" y="0"/>
                  </a:lnTo>
                  <a:lnTo>
                    <a:pt x="694881" y="1773"/>
                  </a:lnTo>
                  <a:lnTo>
                    <a:pt x="742216" y="7010"/>
                  </a:lnTo>
                  <a:lnTo>
                    <a:pt x="788463" y="15587"/>
                  </a:lnTo>
                  <a:lnTo>
                    <a:pt x="833496" y="27378"/>
                  </a:lnTo>
                  <a:lnTo>
                    <a:pt x="877191" y="42258"/>
                  </a:lnTo>
                  <a:lnTo>
                    <a:pt x="919421" y="60102"/>
                  </a:lnTo>
                  <a:lnTo>
                    <a:pt x="960062" y="80786"/>
                  </a:lnTo>
                  <a:lnTo>
                    <a:pt x="998988" y="104185"/>
                  </a:lnTo>
                  <a:lnTo>
                    <a:pt x="1034943" y="129381"/>
                  </a:lnTo>
                  <a:lnTo>
                    <a:pt x="646906" y="129381"/>
                  </a:lnTo>
                  <a:lnTo>
                    <a:pt x="599784" y="131495"/>
                  </a:lnTo>
                  <a:lnTo>
                    <a:pt x="553851" y="137715"/>
                  </a:lnTo>
                  <a:lnTo>
                    <a:pt x="509288" y="147860"/>
                  </a:lnTo>
                  <a:lnTo>
                    <a:pt x="466280" y="161746"/>
                  </a:lnTo>
                  <a:lnTo>
                    <a:pt x="425006" y="179191"/>
                  </a:lnTo>
                  <a:lnTo>
                    <a:pt x="385651" y="200013"/>
                  </a:lnTo>
                  <a:lnTo>
                    <a:pt x="348397" y="224030"/>
                  </a:lnTo>
                  <a:lnTo>
                    <a:pt x="313425" y="251059"/>
                  </a:lnTo>
                  <a:lnTo>
                    <a:pt x="280919" y="280919"/>
                  </a:lnTo>
                  <a:lnTo>
                    <a:pt x="251059" y="313425"/>
                  </a:lnTo>
                  <a:lnTo>
                    <a:pt x="224030" y="348397"/>
                  </a:lnTo>
                  <a:lnTo>
                    <a:pt x="200013" y="385651"/>
                  </a:lnTo>
                  <a:lnTo>
                    <a:pt x="179191" y="425006"/>
                  </a:lnTo>
                  <a:lnTo>
                    <a:pt x="161746" y="466280"/>
                  </a:lnTo>
                  <a:lnTo>
                    <a:pt x="147860" y="509288"/>
                  </a:lnTo>
                  <a:lnTo>
                    <a:pt x="137715" y="553851"/>
                  </a:lnTo>
                  <a:lnTo>
                    <a:pt x="131495" y="599784"/>
                  </a:lnTo>
                  <a:lnTo>
                    <a:pt x="129381" y="646906"/>
                  </a:lnTo>
                  <a:lnTo>
                    <a:pt x="131495" y="694028"/>
                  </a:lnTo>
                  <a:lnTo>
                    <a:pt x="137715" y="739961"/>
                  </a:lnTo>
                  <a:lnTo>
                    <a:pt x="147860" y="784523"/>
                  </a:lnTo>
                  <a:lnTo>
                    <a:pt x="161746" y="827532"/>
                  </a:lnTo>
                  <a:lnTo>
                    <a:pt x="179191" y="868805"/>
                  </a:lnTo>
                  <a:lnTo>
                    <a:pt x="200013" y="908160"/>
                  </a:lnTo>
                  <a:lnTo>
                    <a:pt x="224030" y="945415"/>
                  </a:lnTo>
                  <a:lnTo>
                    <a:pt x="251059" y="980386"/>
                  </a:lnTo>
                  <a:lnTo>
                    <a:pt x="280919" y="1012893"/>
                  </a:lnTo>
                  <a:lnTo>
                    <a:pt x="313425" y="1042752"/>
                  </a:lnTo>
                  <a:lnTo>
                    <a:pt x="348397" y="1069781"/>
                  </a:lnTo>
                  <a:lnTo>
                    <a:pt x="385651" y="1093798"/>
                  </a:lnTo>
                  <a:lnTo>
                    <a:pt x="425006" y="1114620"/>
                  </a:lnTo>
                  <a:lnTo>
                    <a:pt x="466280" y="1132066"/>
                  </a:lnTo>
                  <a:lnTo>
                    <a:pt x="509288" y="1145952"/>
                  </a:lnTo>
                  <a:lnTo>
                    <a:pt x="553851" y="1156096"/>
                  </a:lnTo>
                  <a:lnTo>
                    <a:pt x="599784" y="1162317"/>
                  </a:lnTo>
                  <a:lnTo>
                    <a:pt x="646906" y="1164431"/>
                  </a:lnTo>
                  <a:lnTo>
                    <a:pt x="1034943" y="1164431"/>
                  </a:lnTo>
                  <a:lnTo>
                    <a:pt x="998988" y="1189627"/>
                  </a:lnTo>
                  <a:lnTo>
                    <a:pt x="960062" y="1213025"/>
                  </a:lnTo>
                  <a:lnTo>
                    <a:pt x="919421" y="1233709"/>
                  </a:lnTo>
                  <a:lnTo>
                    <a:pt x="877191" y="1251554"/>
                  </a:lnTo>
                  <a:lnTo>
                    <a:pt x="833496" y="1266434"/>
                  </a:lnTo>
                  <a:lnTo>
                    <a:pt x="788463" y="1278225"/>
                  </a:lnTo>
                  <a:lnTo>
                    <a:pt x="742216" y="1286801"/>
                  </a:lnTo>
                  <a:lnTo>
                    <a:pt x="694881" y="1292038"/>
                  </a:lnTo>
                  <a:lnTo>
                    <a:pt x="646582" y="1293812"/>
                  </a:lnTo>
                  <a:close/>
                </a:path>
                <a:path w="1294130" h="1294129" extrusionOk="0">
                  <a:moveTo>
                    <a:pt x="1034943" y="1164431"/>
                  </a:moveTo>
                  <a:lnTo>
                    <a:pt x="646906" y="1164431"/>
                  </a:lnTo>
                  <a:lnTo>
                    <a:pt x="694028" y="1162317"/>
                  </a:lnTo>
                  <a:lnTo>
                    <a:pt x="739961" y="1156096"/>
                  </a:lnTo>
                  <a:lnTo>
                    <a:pt x="784523" y="1145952"/>
                  </a:lnTo>
                  <a:lnTo>
                    <a:pt x="827532" y="1132066"/>
                  </a:lnTo>
                  <a:lnTo>
                    <a:pt x="868805" y="1114620"/>
                  </a:lnTo>
                  <a:lnTo>
                    <a:pt x="908160" y="1093798"/>
                  </a:lnTo>
                  <a:lnTo>
                    <a:pt x="945415" y="1069781"/>
                  </a:lnTo>
                  <a:lnTo>
                    <a:pt x="980386" y="1042752"/>
                  </a:lnTo>
                  <a:lnTo>
                    <a:pt x="1012893" y="1012893"/>
                  </a:lnTo>
                  <a:lnTo>
                    <a:pt x="1042752" y="980386"/>
                  </a:lnTo>
                  <a:lnTo>
                    <a:pt x="1069781" y="945415"/>
                  </a:lnTo>
                  <a:lnTo>
                    <a:pt x="1093798" y="908160"/>
                  </a:lnTo>
                  <a:lnTo>
                    <a:pt x="1114620" y="868805"/>
                  </a:lnTo>
                  <a:lnTo>
                    <a:pt x="1132066" y="827532"/>
                  </a:lnTo>
                  <a:lnTo>
                    <a:pt x="1145952" y="784523"/>
                  </a:lnTo>
                  <a:lnTo>
                    <a:pt x="1156096" y="739961"/>
                  </a:lnTo>
                  <a:lnTo>
                    <a:pt x="1162317" y="694028"/>
                  </a:lnTo>
                  <a:lnTo>
                    <a:pt x="1164431" y="646906"/>
                  </a:lnTo>
                  <a:lnTo>
                    <a:pt x="1162317" y="599784"/>
                  </a:lnTo>
                  <a:lnTo>
                    <a:pt x="1156096" y="553851"/>
                  </a:lnTo>
                  <a:lnTo>
                    <a:pt x="1145952" y="509288"/>
                  </a:lnTo>
                  <a:lnTo>
                    <a:pt x="1132066" y="466280"/>
                  </a:lnTo>
                  <a:lnTo>
                    <a:pt x="1114620" y="425006"/>
                  </a:lnTo>
                  <a:lnTo>
                    <a:pt x="1093798" y="385651"/>
                  </a:lnTo>
                  <a:lnTo>
                    <a:pt x="1069781" y="348397"/>
                  </a:lnTo>
                  <a:lnTo>
                    <a:pt x="1042752" y="313425"/>
                  </a:lnTo>
                  <a:lnTo>
                    <a:pt x="1012893" y="280919"/>
                  </a:lnTo>
                  <a:lnTo>
                    <a:pt x="980386" y="251059"/>
                  </a:lnTo>
                  <a:lnTo>
                    <a:pt x="945415" y="224030"/>
                  </a:lnTo>
                  <a:lnTo>
                    <a:pt x="908160" y="200013"/>
                  </a:lnTo>
                  <a:lnTo>
                    <a:pt x="868805" y="179191"/>
                  </a:lnTo>
                  <a:lnTo>
                    <a:pt x="827532" y="161746"/>
                  </a:lnTo>
                  <a:lnTo>
                    <a:pt x="784523" y="147860"/>
                  </a:lnTo>
                  <a:lnTo>
                    <a:pt x="739961" y="137715"/>
                  </a:lnTo>
                  <a:lnTo>
                    <a:pt x="694028" y="131495"/>
                  </a:lnTo>
                  <a:lnTo>
                    <a:pt x="646906" y="129381"/>
                  </a:lnTo>
                  <a:lnTo>
                    <a:pt x="1034943" y="129381"/>
                  </a:lnTo>
                  <a:lnTo>
                    <a:pt x="1071197" y="158628"/>
                  </a:lnTo>
                  <a:lnTo>
                    <a:pt x="1104228" y="189422"/>
                  </a:lnTo>
                  <a:lnTo>
                    <a:pt x="1135044" y="222431"/>
                  </a:lnTo>
                  <a:lnTo>
                    <a:pt x="1163520" y="257531"/>
                  </a:lnTo>
                  <a:lnTo>
                    <a:pt x="1189529" y="294597"/>
                  </a:lnTo>
                  <a:lnTo>
                    <a:pt x="1212948" y="333504"/>
                  </a:lnTo>
                  <a:lnTo>
                    <a:pt x="1233650" y="374126"/>
                  </a:lnTo>
                  <a:lnTo>
                    <a:pt x="1251511" y="416340"/>
                  </a:lnTo>
                  <a:lnTo>
                    <a:pt x="1266406" y="460020"/>
                  </a:lnTo>
                  <a:lnTo>
                    <a:pt x="1278208" y="505041"/>
                  </a:lnTo>
                  <a:lnTo>
                    <a:pt x="1286793" y="551279"/>
                  </a:lnTo>
                  <a:lnTo>
                    <a:pt x="1292036" y="598609"/>
                  </a:lnTo>
                  <a:lnTo>
                    <a:pt x="1293812" y="646906"/>
                  </a:lnTo>
                  <a:lnTo>
                    <a:pt x="1292036" y="695202"/>
                  </a:lnTo>
                  <a:lnTo>
                    <a:pt x="1286793" y="742532"/>
                  </a:lnTo>
                  <a:lnTo>
                    <a:pt x="1278208" y="788770"/>
                  </a:lnTo>
                  <a:lnTo>
                    <a:pt x="1266406" y="833792"/>
                  </a:lnTo>
                  <a:lnTo>
                    <a:pt x="1251511" y="877472"/>
                  </a:lnTo>
                  <a:lnTo>
                    <a:pt x="1233650" y="919685"/>
                  </a:lnTo>
                  <a:lnTo>
                    <a:pt x="1212948" y="960308"/>
                  </a:lnTo>
                  <a:lnTo>
                    <a:pt x="1189529" y="999214"/>
                  </a:lnTo>
                  <a:lnTo>
                    <a:pt x="1163520" y="1036280"/>
                  </a:lnTo>
                  <a:lnTo>
                    <a:pt x="1135044" y="1071380"/>
                  </a:lnTo>
                  <a:lnTo>
                    <a:pt x="1104228" y="1104390"/>
                  </a:lnTo>
                  <a:lnTo>
                    <a:pt x="1071197" y="1135184"/>
                  </a:lnTo>
                  <a:lnTo>
                    <a:pt x="1036075" y="1163638"/>
                  </a:lnTo>
                  <a:lnTo>
                    <a:pt x="1034943" y="11644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2245121" y="4205684"/>
              <a:ext cx="388620" cy="592455"/>
            </a:xfrm>
            <a:custGeom>
              <a:avLst/>
              <a:gdLst/>
              <a:ahLst/>
              <a:cxnLst/>
              <a:rect l="l" t="t" r="r" b="b"/>
              <a:pathLst>
                <a:path w="388619" h="592454" extrusionOk="0">
                  <a:moveTo>
                    <a:pt x="339302" y="591919"/>
                  </a:moveTo>
                  <a:lnTo>
                    <a:pt x="0" y="388143"/>
                  </a:lnTo>
                  <a:lnTo>
                    <a:pt x="0" y="0"/>
                  </a:lnTo>
                  <a:lnTo>
                    <a:pt x="97035" y="0"/>
                  </a:lnTo>
                  <a:lnTo>
                    <a:pt x="97035" y="339625"/>
                  </a:lnTo>
                  <a:lnTo>
                    <a:pt x="388143" y="512349"/>
                  </a:lnTo>
                  <a:lnTo>
                    <a:pt x="339302" y="591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6814297" y="4638260"/>
            <a:ext cx="1599699" cy="1074356"/>
            <a:chOff x="3943400" y="3838575"/>
            <a:chExt cx="1876653" cy="1409700"/>
          </a:xfrm>
        </p:grpSpPr>
        <p:sp>
          <p:nvSpPr>
            <p:cNvPr id="207" name="Google Shape;207;p18"/>
            <p:cNvSpPr/>
            <p:nvPr/>
          </p:nvSpPr>
          <p:spPr>
            <a:xfrm>
              <a:off x="3943400" y="3838575"/>
              <a:ext cx="1405890" cy="1409700"/>
            </a:xfrm>
            <a:custGeom>
              <a:avLst/>
              <a:gdLst/>
              <a:ahLst/>
              <a:cxnLst/>
              <a:rect l="l" t="t" r="r" b="b"/>
              <a:pathLst>
                <a:path w="1405889" h="1409700" extrusionOk="0">
                  <a:moveTo>
                    <a:pt x="702678" y="1409695"/>
                  </a:moveTo>
                  <a:lnTo>
                    <a:pt x="654640" y="1408066"/>
                  </a:lnTo>
                  <a:lnTo>
                    <a:pt x="607459" y="1403249"/>
                  </a:lnTo>
                  <a:lnTo>
                    <a:pt x="561242" y="1395351"/>
                  </a:lnTo>
                  <a:lnTo>
                    <a:pt x="516094" y="1384476"/>
                  </a:lnTo>
                  <a:lnTo>
                    <a:pt x="472120" y="1370731"/>
                  </a:lnTo>
                  <a:lnTo>
                    <a:pt x="429426" y="1354221"/>
                  </a:lnTo>
                  <a:lnTo>
                    <a:pt x="388117" y="1335053"/>
                  </a:lnTo>
                  <a:lnTo>
                    <a:pt x="348299" y="1313332"/>
                  </a:lnTo>
                  <a:lnTo>
                    <a:pt x="310077" y="1289163"/>
                  </a:lnTo>
                  <a:lnTo>
                    <a:pt x="273556" y="1262654"/>
                  </a:lnTo>
                  <a:lnTo>
                    <a:pt x="238843" y="1233908"/>
                  </a:lnTo>
                  <a:lnTo>
                    <a:pt x="206042" y="1203033"/>
                  </a:lnTo>
                  <a:lnTo>
                    <a:pt x="175259" y="1170134"/>
                  </a:lnTo>
                  <a:lnTo>
                    <a:pt x="146600" y="1135316"/>
                  </a:lnTo>
                  <a:lnTo>
                    <a:pt x="120170" y="1098687"/>
                  </a:lnTo>
                  <a:lnTo>
                    <a:pt x="96074" y="1060350"/>
                  </a:lnTo>
                  <a:lnTo>
                    <a:pt x="74418" y="1020413"/>
                  </a:lnTo>
                  <a:lnTo>
                    <a:pt x="55307" y="978980"/>
                  </a:lnTo>
                  <a:lnTo>
                    <a:pt x="38847" y="936158"/>
                  </a:lnTo>
                  <a:lnTo>
                    <a:pt x="25143" y="892053"/>
                  </a:lnTo>
                  <a:lnTo>
                    <a:pt x="14301" y="846769"/>
                  </a:lnTo>
                  <a:lnTo>
                    <a:pt x="6426" y="800414"/>
                  </a:lnTo>
                  <a:lnTo>
                    <a:pt x="1624" y="753093"/>
                  </a:lnTo>
                  <a:lnTo>
                    <a:pt x="0" y="704911"/>
                  </a:lnTo>
                  <a:lnTo>
                    <a:pt x="1624" y="656719"/>
                  </a:lnTo>
                  <a:lnTo>
                    <a:pt x="6426" y="609388"/>
                  </a:lnTo>
                  <a:lnTo>
                    <a:pt x="14301" y="563024"/>
                  </a:lnTo>
                  <a:lnTo>
                    <a:pt x="25143" y="517732"/>
                  </a:lnTo>
                  <a:lnTo>
                    <a:pt x="38847" y="473618"/>
                  </a:lnTo>
                  <a:lnTo>
                    <a:pt x="55307" y="430788"/>
                  </a:lnTo>
                  <a:lnTo>
                    <a:pt x="74418" y="389348"/>
                  </a:lnTo>
                  <a:lnTo>
                    <a:pt x="96074" y="349403"/>
                  </a:lnTo>
                  <a:lnTo>
                    <a:pt x="120170" y="311060"/>
                  </a:lnTo>
                  <a:lnTo>
                    <a:pt x="146600" y="274423"/>
                  </a:lnTo>
                  <a:lnTo>
                    <a:pt x="175259" y="239600"/>
                  </a:lnTo>
                  <a:lnTo>
                    <a:pt x="206042" y="206695"/>
                  </a:lnTo>
                  <a:lnTo>
                    <a:pt x="238843" y="175815"/>
                  </a:lnTo>
                  <a:lnTo>
                    <a:pt x="273556" y="147064"/>
                  </a:lnTo>
                  <a:lnTo>
                    <a:pt x="310077" y="120550"/>
                  </a:lnTo>
                  <a:lnTo>
                    <a:pt x="348299" y="96378"/>
                  </a:lnTo>
                  <a:lnTo>
                    <a:pt x="388117" y="74653"/>
                  </a:lnTo>
                  <a:lnTo>
                    <a:pt x="429426" y="55482"/>
                  </a:lnTo>
                  <a:lnTo>
                    <a:pt x="472120" y="38970"/>
                  </a:lnTo>
                  <a:lnTo>
                    <a:pt x="516094" y="25223"/>
                  </a:lnTo>
                  <a:lnTo>
                    <a:pt x="561242" y="14346"/>
                  </a:lnTo>
                  <a:lnTo>
                    <a:pt x="607459" y="6446"/>
                  </a:lnTo>
                  <a:lnTo>
                    <a:pt x="654640" y="1629"/>
                  </a:lnTo>
                  <a:lnTo>
                    <a:pt x="702678" y="0"/>
                  </a:lnTo>
                  <a:lnTo>
                    <a:pt x="754506" y="1864"/>
                  </a:lnTo>
                  <a:lnTo>
                    <a:pt x="805582" y="7427"/>
                  </a:lnTo>
                  <a:lnTo>
                    <a:pt x="855775" y="16645"/>
                  </a:lnTo>
                  <a:lnTo>
                    <a:pt x="904952" y="29471"/>
                  </a:lnTo>
                  <a:lnTo>
                    <a:pt x="952982" y="45860"/>
                  </a:lnTo>
                  <a:lnTo>
                    <a:pt x="999734" y="65769"/>
                  </a:lnTo>
                  <a:lnTo>
                    <a:pt x="1007541" y="69795"/>
                  </a:lnTo>
                  <a:lnTo>
                    <a:pt x="702678" y="69795"/>
                  </a:lnTo>
                  <a:lnTo>
                    <a:pt x="655498" y="71540"/>
                  </a:lnTo>
                  <a:lnTo>
                    <a:pt x="609249" y="76694"/>
                  </a:lnTo>
                  <a:lnTo>
                    <a:pt x="564053" y="85132"/>
                  </a:lnTo>
                  <a:lnTo>
                    <a:pt x="520034" y="96731"/>
                  </a:lnTo>
                  <a:lnTo>
                    <a:pt x="477315" y="111366"/>
                  </a:lnTo>
                  <a:lnTo>
                    <a:pt x="436020" y="128915"/>
                  </a:lnTo>
                  <a:lnTo>
                    <a:pt x="396272" y="149254"/>
                  </a:lnTo>
                  <a:lnTo>
                    <a:pt x="358195" y="172258"/>
                  </a:lnTo>
                  <a:lnTo>
                    <a:pt x="321911" y="197804"/>
                  </a:lnTo>
                  <a:lnTo>
                    <a:pt x="287544" y="225768"/>
                  </a:lnTo>
                  <a:lnTo>
                    <a:pt x="255218" y="256026"/>
                  </a:lnTo>
                  <a:lnTo>
                    <a:pt x="224962" y="288571"/>
                  </a:lnTo>
                  <a:lnTo>
                    <a:pt x="197180" y="322932"/>
                  </a:lnTo>
                  <a:lnTo>
                    <a:pt x="171715" y="359331"/>
                  </a:lnTo>
                  <a:lnTo>
                    <a:pt x="148784" y="397530"/>
                  </a:lnTo>
                  <a:lnTo>
                    <a:pt x="128511" y="437405"/>
                  </a:lnTo>
                  <a:lnTo>
                    <a:pt x="111018" y="478831"/>
                  </a:lnTo>
                  <a:lnTo>
                    <a:pt x="96428" y="521686"/>
                  </a:lnTo>
                  <a:lnTo>
                    <a:pt x="84867" y="565845"/>
                  </a:lnTo>
                  <a:lnTo>
                    <a:pt x="76455" y="611185"/>
                  </a:lnTo>
                  <a:lnTo>
                    <a:pt x="71318" y="657581"/>
                  </a:lnTo>
                  <a:lnTo>
                    <a:pt x="69578" y="704911"/>
                  </a:lnTo>
                  <a:lnTo>
                    <a:pt x="71318" y="752233"/>
                  </a:lnTo>
                  <a:lnTo>
                    <a:pt x="76455" y="798622"/>
                  </a:lnTo>
                  <a:lnTo>
                    <a:pt x="84867" y="843954"/>
                  </a:lnTo>
                  <a:lnTo>
                    <a:pt x="96428" y="888105"/>
                  </a:lnTo>
                  <a:lnTo>
                    <a:pt x="111018" y="930952"/>
                  </a:lnTo>
                  <a:lnTo>
                    <a:pt x="128511" y="972371"/>
                  </a:lnTo>
                  <a:lnTo>
                    <a:pt x="148784" y="1012238"/>
                  </a:lnTo>
                  <a:lnTo>
                    <a:pt x="171715" y="1050430"/>
                  </a:lnTo>
                  <a:lnTo>
                    <a:pt x="197180" y="1086822"/>
                  </a:lnTo>
                  <a:lnTo>
                    <a:pt x="225055" y="1121292"/>
                  </a:lnTo>
                  <a:lnTo>
                    <a:pt x="255218" y="1153715"/>
                  </a:lnTo>
                  <a:lnTo>
                    <a:pt x="287544" y="1183968"/>
                  </a:lnTo>
                  <a:lnTo>
                    <a:pt x="321911" y="1211927"/>
                  </a:lnTo>
                  <a:lnTo>
                    <a:pt x="358195" y="1237467"/>
                  </a:lnTo>
                  <a:lnTo>
                    <a:pt x="396272" y="1260467"/>
                  </a:lnTo>
                  <a:lnTo>
                    <a:pt x="436020" y="1280801"/>
                  </a:lnTo>
                  <a:lnTo>
                    <a:pt x="477315" y="1298346"/>
                  </a:lnTo>
                  <a:lnTo>
                    <a:pt x="520034" y="1312979"/>
                  </a:lnTo>
                  <a:lnTo>
                    <a:pt x="564053" y="1324575"/>
                  </a:lnTo>
                  <a:lnTo>
                    <a:pt x="609249" y="1333012"/>
                  </a:lnTo>
                  <a:lnTo>
                    <a:pt x="655498" y="1338164"/>
                  </a:lnTo>
                  <a:lnTo>
                    <a:pt x="702678" y="1339909"/>
                  </a:lnTo>
                  <a:lnTo>
                    <a:pt x="1006738" y="1339909"/>
                  </a:lnTo>
                  <a:lnTo>
                    <a:pt x="975898" y="1354221"/>
                  </a:lnTo>
                  <a:lnTo>
                    <a:pt x="933209" y="1370731"/>
                  </a:lnTo>
                  <a:lnTo>
                    <a:pt x="889240" y="1384476"/>
                  </a:lnTo>
                  <a:lnTo>
                    <a:pt x="844097" y="1395351"/>
                  </a:lnTo>
                  <a:lnTo>
                    <a:pt x="797886" y="1403249"/>
                  </a:lnTo>
                  <a:lnTo>
                    <a:pt x="750711" y="1408066"/>
                  </a:lnTo>
                  <a:lnTo>
                    <a:pt x="702678" y="1409695"/>
                  </a:lnTo>
                  <a:close/>
                </a:path>
                <a:path w="1405889" h="1409700" extrusionOk="0">
                  <a:moveTo>
                    <a:pt x="1006738" y="1339909"/>
                  </a:moveTo>
                  <a:lnTo>
                    <a:pt x="702678" y="1339909"/>
                  </a:lnTo>
                  <a:lnTo>
                    <a:pt x="749854" y="1338164"/>
                  </a:lnTo>
                  <a:lnTo>
                    <a:pt x="796099" y="1333012"/>
                  </a:lnTo>
                  <a:lnTo>
                    <a:pt x="841290" y="1324575"/>
                  </a:lnTo>
                  <a:lnTo>
                    <a:pt x="885305" y="1312979"/>
                  </a:lnTo>
                  <a:lnTo>
                    <a:pt x="928020" y="1298346"/>
                  </a:lnTo>
                  <a:lnTo>
                    <a:pt x="969311" y="1280801"/>
                  </a:lnTo>
                  <a:lnTo>
                    <a:pt x="1009055" y="1260467"/>
                  </a:lnTo>
                  <a:lnTo>
                    <a:pt x="1047129" y="1237467"/>
                  </a:lnTo>
                  <a:lnTo>
                    <a:pt x="1083409" y="1211927"/>
                  </a:lnTo>
                  <a:lnTo>
                    <a:pt x="1117773" y="1183968"/>
                  </a:lnTo>
                  <a:lnTo>
                    <a:pt x="1150096" y="1153715"/>
                  </a:lnTo>
                  <a:lnTo>
                    <a:pt x="1180255" y="1121292"/>
                  </a:lnTo>
                  <a:lnTo>
                    <a:pt x="1208128" y="1086822"/>
                  </a:lnTo>
                  <a:lnTo>
                    <a:pt x="1233590" y="1050430"/>
                  </a:lnTo>
                  <a:lnTo>
                    <a:pt x="1256519" y="1012238"/>
                  </a:lnTo>
                  <a:lnTo>
                    <a:pt x="1276791" y="972371"/>
                  </a:lnTo>
                  <a:lnTo>
                    <a:pt x="1294282" y="930952"/>
                  </a:lnTo>
                  <a:lnTo>
                    <a:pt x="1308870" y="888105"/>
                  </a:lnTo>
                  <a:lnTo>
                    <a:pt x="1320430" y="843954"/>
                  </a:lnTo>
                  <a:lnTo>
                    <a:pt x="1328841" y="798622"/>
                  </a:lnTo>
                  <a:lnTo>
                    <a:pt x="1333977" y="752233"/>
                  </a:lnTo>
                  <a:lnTo>
                    <a:pt x="1335717" y="704911"/>
                  </a:lnTo>
                  <a:lnTo>
                    <a:pt x="1333853" y="655613"/>
                  </a:lnTo>
                  <a:lnTo>
                    <a:pt x="1328316" y="607105"/>
                  </a:lnTo>
                  <a:lnTo>
                    <a:pt x="1319184" y="559551"/>
                  </a:lnTo>
                  <a:lnTo>
                    <a:pt x="1306540" y="513114"/>
                  </a:lnTo>
                  <a:lnTo>
                    <a:pt x="1290462" y="467958"/>
                  </a:lnTo>
                  <a:lnTo>
                    <a:pt x="1271031" y="424246"/>
                  </a:lnTo>
                  <a:lnTo>
                    <a:pt x="1248328" y="382140"/>
                  </a:lnTo>
                  <a:lnTo>
                    <a:pt x="1222433" y="341806"/>
                  </a:lnTo>
                  <a:lnTo>
                    <a:pt x="1193426" y="303405"/>
                  </a:lnTo>
                  <a:lnTo>
                    <a:pt x="1161387" y="267102"/>
                  </a:lnTo>
                  <a:lnTo>
                    <a:pt x="1126398" y="233059"/>
                  </a:lnTo>
                  <a:lnTo>
                    <a:pt x="1088537" y="201440"/>
                  </a:lnTo>
                  <a:lnTo>
                    <a:pt x="1045741" y="171057"/>
                  </a:lnTo>
                  <a:lnTo>
                    <a:pt x="1001054" y="144538"/>
                  </a:lnTo>
                  <a:lnTo>
                    <a:pt x="954644" y="121941"/>
                  </a:lnTo>
                  <a:lnTo>
                    <a:pt x="906681" y="103322"/>
                  </a:lnTo>
                  <a:lnTo>
                    <a:pt x="857334" y="88741"/>
                  </a:lnTo>
                  <a:lnTo>
                    <a:pt x="806772" y="78254"/>
                  </a:lnTo>
                  <a:lnTo>
                    <a:pt x="755163" y="71919"/>
                  </a:lnTo>
                  <a:lnTo>
                    <a:pt x="702678" y="69795"/>
                  </a:lnTo>
                  <a:lnTo>
                    <a:pt x="1007541" y="69795"/>
                  </a:lnTo>
                  <a:lnTo>
                    <a:pt x="1045076" y="89151"/>
                  </a:lnTo>
                  <a:lnTo>
                    <a:pt x="1088877" y="115962"/>
                  </a:lnTo>
                  <a:lnTo>
                    <a:pt x="1131004" y="146157"/>
                  </a:lnTo>
                  <a:lnTo>
                    <a:pt x="1169898" y="178445"/>
                  </a:lnTo>
                  <a:lnTo>
                    <a:pt x="1206083" y="213038"/>
                  </a:lnTo>
                  <a:lnTo>
                    <a:pt x="1239488" y="249795"/>
                  </a:lnTo>
                  <a:lnTo>
                    <a:pt x="1270043" y="288571"/>
                  </a:lnTo>
                  <a:lnTo>
                    <a:pt x="1297679" y="329224"/>
                  </a:lnTo>
                  <a:lnTo>
                    <a:pt x="1322325" y="371612"/>
                  </a:lnTo>
                  <a:lnTo>
                    <a:pt x="1343912" y="415592"/>
                  </a:lnTo>
                  <a:lnTo>
                    <a:pt x="1362370" y="461021"/>
                  </a:lnTo>
                  <a:lnTo>
                    <a:pt x="1377628" y="507757"/>
                  </a:lnTo>
                  <a:lnTo>
                    <a:pt x="1389618" y="555657"/>
                  </a:lnTo>
                  <a:lnTo>
                    <a:pt x="1398268" y="604577"/>
                  </a:lnTo>
                  <a:lnTo>
                    <a:pt x="1403510" y="654376"/>
                  </a:lnTo>
                  <a:lnTo>
                    <a:pt x="1405272" y="704911"/>
                  </a:lnTo>
                  <a:lnTo>
                    <a:pt x="1403648" y="753093"/>
                  </a:lnTo>
                  <a:lnTo>
                    <a:pt x="1398847" y="800414"/>
                  </a:lnTo>
                  <a:lnTo>
                    <a:pt x="1390973" y="846769"/>
                  </a:lnTo>
                  <a:lnTo>
                    <a:pt x="1380132" y="892053"/>
                  </a:lnTo>
                  <a:lnTo>
                    <a:pt x="1366430" y="936158"/>
                  </a:lnTo>
                  <a:lnTo>
                    <a:pt x="1349972" y="978980"/>
                  </a:lnTo>
                  <a:lnTo>
                    <a:pt x="1330863" y="1020413"/>
                  </a:lnTo>
                  <a:lnTo>
                    <a:pt x="1309210" y="1060350"/>
                  </a:lnTo>
                  <a:lnTo>
                    <a:pt x="1285117" y="1098687"/>
                  </a:lnTo>
                  <a:lnTo>
                    <a:pt x="1258689" y="1135316"/>
                  </a:lnTo>
                  <a:lnTo>
                    <a:pt x="1230034" y="1170134"/>
                  </a:lnTo>
                  <a:lnTo>
                    <a:pt x="1199255" y="1203033"/>
                  </a:lnTo>
                  <a:lnTo>
                    <a:pt x="1166458" y="1233908"/>
                  </a:lnTo>
                  <a:lnTo>
                    <a:pt x="1131749" y="1262654"/>
                  </a:lnTo>
                  <a:lnTo>
                    <a:pt x="1095233" y="1289163"/>
                  </a:lnTo>
                  <a:lnTo>
                    <a:pt x="1057015" y="1313332"/>
                  </a:lnTo>
                  <a:lnTo>
                    <a:pt x="1017202" y="1335053"/>
                  </a:lnTo>
                  <a:lnTo>
                    <a:pt x="1006738" y="1339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4462350" y="4222184"/>
              <a:ext cx="350520" cy="613410"/>
            </a:xfrm>
            <a:custGeom>
              <a:avLst/>
              <a:gdLst/>
              <a:ahLst/>
              <a:cxnLst/>
              <a:rect l="l" t="t" r="r" b="b"/>
              <a:pathLst>
                <a:path w="350520" h="613410" extrusionOk="0">
                  <a:moveTo>
                    <a:pt x="203625" y="499415"/>
                  </a:moveTo>
                  <a:lnTo>
                    <a:pt x="155878" y="499415"/>
                  </a:lnTo>
                  <a:lnTo>
                    <a:pt x="155878" y="335984"/>
                  </a:lnTo>
                  <a:lnTo>
                    <a:pt x="108942" y="319165"/>
                  </a:lnTo>
                  <a:lnTo>
                    <a:pt x="70734" y="298045"/>
                  </a:lnTo>
                  <a:lnTo>
                    <a:pt x="42233" y="271036"/>
                  </a:lnTo>
                  <a:lnTo>
                    <a:pt x="24415" y="236553"/>
                  </a:lnTo>
                  <a:lnTo>
                    <a:pt x="18259" y="193008"/>
                  </a:lnTo>
                  <a:lnTo>
                    <a:pt x="25158" y="147548"/>
                  </a:lnTo>
                  <a:lnTo>
                    <a:pt x="44460" y="110943"/>
                  </a:lnTo>
                  <a:lnTo>
                    <a:pt x="74074" y="83262"/>
                  </a:lnTo>
                  <a:lnTo>
                    <a:pt x="111911" y="64574"/>
                  </a:lnTo>
                  <a:lnTo>
                    <a:pt x="155878" y="54947"/>
                  </a:lnTo>
                  <a:lnTo>
                    <a:pt x="155878" y="0"/>
                  </a:lnTo>
                  <a:lnTo>
                    <a:pt x="203625" y="0"/>
                  </a:lnTo>
                  <a:lnTo>
                    <a:pt x="203625" y="54234"/>
                  </a:lnTo>
                  <a:lnTo>
                    <a:pt x="251628" y="64962"/>
                  </a:lnTo>
                  <a:lnTo>
                    <a:pt x="289648" y="85930"/>
                  </a:lnTo>
                  <a:lnTo>
                    <a:pt x="315247" y="112685"/>
                  </a:lnTo>
                  <a:lnTo>
                    <a:pt x="203630" y="112685"/>
                  </a:lnTo>
                  <a:lnTo>
                    <a:pt x="155878" y="112695"/>
                  </a:lnTo>
                  <a:lnTo>
                    <a:pt x="130745" y="120738"/>
                  </a:lnTo>
                  <a:lnTo>
                    <a:pt x="111732" y="135249"/>
                  </a:lnTo>
                  <a:lnTo>
                    <a:pt x="99697" y="156094"/>
                  </a:lnTo>
                  <a:lnTo>
                    <a:pt x="95495" y="183141"/>
                  </a:lnTo>
                  <a:lnTo>
                    <a:pt x="99202" y="210456"/>
                  </a:lnTo>
                  <a:lnTo>
                    <a:pt x="110416" y="231038"/>
                  </a:lnTo>
                  <a:lnTo>
                    <a:pt x="129265" y="246341"/>
                  </a:lnTo>
                  <a:lnTo>
                    <a:pt x="155878" y="257818"/>
                  </a:lnTo>
                  <a:lnTo>
                    <a:pt x="203630" y="257818"/>
                  </a:lnTo>
                  <a:lnTo>
                    <a:pt x="203630" y="266254"/>
                  </a:lnTo>
                  <a:lnTo>
                    <a:pt x="259874" y="287973"/>
                  </a:lnTo>
                  <a:lnTo>
                    <a:pt x="301392" y="313247"/>
                  </a:lnTo>
                  <a:lnTo>
                    <a:pt x="329463" y="343090"/>
                  </a:lnTo>
                  <a:lnTo>
                    <a:pt x="330709" y="345865"/>
                  </a:lnTo>
                  <a:lnTo>
                    <a:pt x="203625" y="345865"/>
                  </a:lnTo>
                  <a:lnTo>
                    <a:pt x="203625" y="499415"/>
                  </a:lnTo>
                  <a:close/>
                </a:path>
                <a:path w="350520" h="613410" extrusionOk="0">
                  <a:moveTo>
                    <a:pt x="346868" y="194415"/>
                  </a:moveTo>
                  <a:lnTo>
                    <a:pt x="268239" y="194415"/>
                  </a:lnTo>
                  <a:lnTo>
                    <a:pt x="261793" y="164704"/>
                  </a:lnTo>
                  <a:lnTo>
                    <a:pt x="249365" y="140605"/>
                  </a:lnTo>
                  <a:lnTo>
                    <a:pt x="230221" y="122979"/>
                  </a:lnTo>
                  <a:lnTo>
                    <a:pt x="203630" y="112685"/>
                  </a:lnTo>
                  <a:lnTo>
                    <a:pt x="315256" y="112695"/>
                  </a:lnTo>
                  <a:lnTo>
                    <a:pt x="317991" y="115553"/>
                  </a:lnTo>
                  <a:lnTo>
                    <a:pt x="336962" y="152243"/>
                  </a:lnTo>
                  <a:lnTo>
                    <a:pt x="346868" y="194415"/>
                  </a:lnTo>
                  <a:close/>
                </a:path>
                <a:path w="350520" h="613410" extrusionOk="0">
                  <a:moveTo>
                    <a:pt x="203630" y="257818"/>
                  </a:moveTo>
                  <a:lnTo>
                    <a:pt x="155878" y="257818"/>
                  </a:lnTo>
                  <a:lnTo>
                    <a:pt x="155878" y="112695"/>
                  </a:lnTo>
                  <a:lnTo>
                    <a:pt x="203630" y="112695"/>
                  </a:lnTo>
                  <a:lnTo>
                    <a:pt x="203630" y="257818"/>
                  </a:lnTo>
                  <a:close/>
                </a:path>
                <a:path w="350520" h="613410" extrusionOk="0">
                  <a:moveTo>
                    <a:pt x="323355" y="500138"/>
                  </a:moveTo>
                  <a:lnTo>
                    <a:pt x="203625" y="500138"/>
                  </a:lnTo>
                  <a:lnTo>
                    <a:pt x="231755" y="492661"/>
                  </a:lnTo>
                  <a:lnTo>
                    <a:pt x="253222" y="478384"/>
                  </a:lnTo>
                  <a:lnTo>
                    <a:pt x="266916" y="456842"/>
                  </a:lnTo>
                  <a:lnTo>
                    <a:pt x="271727" y="427571"/>
                  </a:lnTo>
                  <a:lnTo>
                    <a:pt x="268392" y="402221"/>
                  </a:lnTo>
                  <a:lnTo>
                    <a:pt x="257159" y="380107"/>
                  </a:lnTo>
                  <a:lnTo>
                    <a:pt x="236185" y="361299"/>
                  </a:lnTo>
                  <a:lnTo>
                    <a:pt x="203625" y="345865"/>
                  </a:lnTo>
                  <a:lnTo>
                    <a:pt x="330709" y="345865"/>
                  </a:lnTo>
                  <a:lnTo>
                    <a:pt x="345367" y="378514"/>
                  </a:lnTo>
                  <a:lnTo>
                    <a:pt x="350384" y="420532"/>
                  </a:lnTo>
                  <a:lnTo>
                    <a:pt x="343141" y="464847"/>
                  </a:lnTo>
                  <a:lnTo>
                    <a:pt x="323355" y="500138"/>
                  </a:lnTo>
                  <a:close/>
                </a:path>
                <a:path w="350520" h="613410" extrusionOk="0">
                  <a:moveTo>
                    <a:pt x="203625" y="612842"/>
                  </a:moveTo>
                  <a:lnTo>
                    <a:pt x="155878" y="612842"/>
                  </a:lnTo>
                  <a:lnTo>
                    <a:pt x="155878" y="558607"/>
                  </a:lnTo>
                  <a:lnTo>
                    <a:pt x="105083" y="549284"/>
                  </a:lnTo>
                  <a:lnTo>
                    <a:pt x="62986" y="529979"/>
                  </a:lnTo>
                  <a:lnTo>
                    <a:pt x="30698" y="501035"/>
                  </a:lnTo>
                  <a:lnTo>
                    <a:pt x="9332" y="462795"/>
                  </a:lnTo>
                  <a:lnTo>
                    <a:pt x="0" y="415603"/>
                  </a:lnTo>
                  <a:lnTo>
                    <a:pt x="78652" y="415603"/>
                  </a:lnTo>
                  <a:lnTo>
                    <a:pt x="86956" y="446829"/>
                  </a:lnTo>
                  <a:lnTo>
                    <a:pt x="103035" y="471511"/>
                  </a:lnTo>
                  <a:lnTo>
                    <a:pt x="126230" y="489192"/>
                  </a:lnTo>
                  <a:lnTo>
                    <a:pt x="155878" y="499415"/>
                  </a:lnTo>
                  <a:lnTo>
                    <a:pt x="203625" y="499415"/>
                  </a:lnTo>
                  <a:lnTo>
                    <a:pt x="203625" y="500138"/>
                  </a:lnTo>
                  <a:lnTo>
                    <a:pt x="323355" y="500138"/>
                  </a:lnTo>
                  <a:lnTo>
                    <a:pt x="322789" y="501146"/>
                  </a:lnTo>
                  <a:lnTo>
                    <a:pt x="291383" y="529021"/>
                  </a:lnTo>
                  <a:lnTo>
                    <a:pt x="250977" y="548068"/>
                  </a:lnTo>
                  <a:lnTo>
                    <a:pt x="203625" y="557880"/>
                  </a:lnTo>
                  <a:lnTo>
                    <a:pt x="203625" y="6128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4092328" y="3987975"/>
              <a:ext cx="1107440" cy="1111250"/>
            </a:xfrm>
            <a:custGeom>
              <a:avLst/>
              <a:gdLst/>
              <a:ahLst/>
              <a:cxnLst/>
              <a:rect l="l" t="t" r="r" b="b"/>
              <a:pathLst>
                <a:path w="1107439" h="1111250" extrusionOk="0">
                  <a:moveTo>
                    <a:pt x="553741" y="1110898"/>
                  </a:moveTo>
                  <a:lnTo>
                    <a:pt x="506031" y="1108855"/>
                  </a:lnTo>
                  <a:lnTo>
                    <a:pt x="459434" y="1102840"/>
                  </a:lnTo>
                  <a:lnTo>
                    <a:pt x="414119" y="1093019"/>
                  </a:lnTo>
                  <a:lnTo>
                    <a:pt x="370252" y="1079561"/>
                  </a:lnTo>
                  <a:lnTo>
                    <a:pt x="328001" y="1062635"/>
                  </a:lnTo>
                  <a:lnTo>
                    <a:pt x="287535" y="1042407"/>
                  </a:lnTo>
                  <a:lnTo>
                    <a:pt x="249019" y="1019046"/>
                  </a:lnTo>
                  <a:lnTo>
                    <a:pt x="212623" y="992720"/>
                  </a:lnTo>
                  <a:lnTo>
                    <a:pt x="178513" y="963597"/>
                  </a:lnTo>
                  <a:lnTo>
                    <a:pt x="146856" y="931845"/>
                  </a:lnTo>
                  <a:lnTo>
                    <a:pt x="117821" y="897633"/>
                  </a:lnTo>
                  <a:lnTo>
                    <a:pt x="91574" y="861127"/>
                  </a:lnTo>
                  <a:lnTo>
                    <a:pt x="68284" y="822496"/>
                  </a:lnTo>
                  <a:lnTo>
                    <a:pt x="48117" y="781908"/>
                  </a:lnTo>
                  <a:lnTo>
                    <a:pt x="31241" y="739532"/>
                  </a:lnTo>
                  <a:lnTo>
                    <a:pt x="17824" y="695534"/>
                  </a:lnTo>
                  <a:lnTo>
                    <a:pt x="8033" y="650084"/>
                  </a:lnTo>
                  <a:lnTo>
                    <a:pt x="2036" y="603348"/>
                  </a:lnTo>
                  <a:lnTo>
                    <a:pt x="0" y="555496"/>
                  </a:lnTo>
                  <a:lnTo>
                    <a:pt x="2036" y="507634"/>
                  </a:lnTo>
                  <a:lnTo>
                    <a:pt x="8033" y="460890"/>
                  </a:lnTo>
                  <a:lnTo>
                    <a:pt x="17824" y="415431"/>
                  </a:lnTo>
                  <a:lnTo>
                    <a:pt x="31283" y="371321"/>
                  </a:lnTo>
                  <a:lnTo>
                    <a:pt x="48118" y="329041"/>
                  </a:lnTo>
                  <a:lnTo>
                    <a:pt x="68285" y="288446"/>
                  </a:lnTo>
                  <a:lnTo>
                    <a:pt x="91575" y="249809"/>
                  </a:lnTo>
                  <a:lnTo>
                    <a:pt x="117822" y="213297"/>
                  </a:lnTo>
                  <a:lnTo>
                    <a:pt x="146858" y="179079"/>
                  </a:lnTo>
                  <a:lnTo>
                    <a:pt x="178514" y="147322"/>
                  </a:lnTo>
                  <a:lnTo>
                    <a:pt x="212625" y="118195"/>
                  </a:lnTo>
                  <a:lnTo>
                    <a:pt x="249021" y="91865"/>
                  </a:lnTo>
                  <a:lnTo>
                    <a:pt x="287536" y="68500"/>
                  </a:lnTo>
                  <a:lnTo>
                    <a:pt x="328003" y="48270"/>
                  </a:lnTo>
                  <a:lnTo>
                    <a:pt x="370253" y="31340"/>
                  </a:lnTo>
                  <a:lnTo>
                    <a:pt x="414120" y="17881"/>
                  </a:lnTo>
                  <a:lnTo>
                    <a:pt x="459435" y="8059"/>
                  </a:lnTo>
                  <a:lnTo>
                    <a:pt x="506031" y="2042"/>
                  </a:lnTo>
                  <a:lnTo>
                    <a:pt x="553741" y="0"/>
                  </a:lnTo>
                  <a:lnTo>
                    <a:pt x="601445" y="2042"/>
                  </a:lnTo>
                  <a:lnTo>
                    <a:pt x="648035" y="8059"/>
                  </a:lnTo>
                  <a:lnTo>
                    <a:pt x="693345" y="17881"/>
                  </a:lnTo>
                  <a:lnTo>
                    <a:pt x="737206" y="31340"/>
                  </a:lnTo>
                  <a:lnTo>
                    <a:pt x="779451" y="48270"/>
                  </a:lnTo>
                  <a:lnTo>
                    <a:pt x="791966" y="54527"/>
                  </a:lnTo>
                  <a:lnTo>
                    <a:pt x="553741" y="54527"/>
                  </a:lnTo>
                  <a:lnTo>
                    <a:pt x="505716" y="56825"/>
                  </a:lnTo>
                  <a:lnTo>
                    <a:pt x="458968" y="63577"/>
                  </a:lnTo>
                  <a:lnTo>
                    <a:pt x="413708" y="74571"/>
                  </a:lnTo>
                  <a:lnTo>
                    <a:pt x="370146" y="89597"/>
                  </a:lnTo>
                  <a:lnTo>
                    <a:pt x="328493" y="108442"/>
                  </a:lnTo>
                  <a:lnTo>
                    <a:pt x="288961" y="130896"/>
                  </a:lnTo>
                  <a:lnTo>
                    <a:pt x="251760" y="156746"/>
                  </a:lnTo>
                  <a:lnTo>
                    <a:pt x="217100" y="185780"/>
                  </a:lnTo>
                  <a:lnTo>
                    <a:pt x="185194" y="217788"/>
                  </a:lnTo>
                  <a:lnTo>
                    <a:pt x="156252" y="252558"/>
                  </a:lnTo>
                  <a:lnTo>
                    <a:pt x="130485" y="289877"/>
                  </a:lnTo>
                  <a:lnTo>
                    <a:pt x="108103" y="329536"/>
                  </a:lnTo>
                  <a:lnTo>
                    <a:pt x="89282" y="371425"/>
                  </a:lnTo>
                  <a:lnTo>
                    <a:pt x="74339" y="415022"/>
                  </a:lnTo>
                  <a:lnTo>
                    <a:pt x="63380" y="460426"/>
                  </a:lnTo>
                  <a:lnTo>
                    <a:pt x="56649" y="507323"/>
                  </a:lnTo>
                  <a:lnTo>
                    <a:pt x="54359" y="555501"/>
                  </a:lnTo>
                  <a:lnTo>
                    <a:pt x="56649" y="603670"/>
                  </a:lnTo>
                  <a:lnTo>
                    <a:pt x="63380" y="650559"/>
                  </a:lnTo>
                  <a:lnTo>
                    <a:pt x="74340" y="695955"/>
                  </a:lnTo>
                  <a:lnTo>
                    <a:pt x="89318" y="739648"/>
                  </a:lnTo>
                  <a:lnTo>
                    <a:pt x="108104" y="781425"/>
                  </a:lnTo>
                  <a:lnTo>
                    <a:pt x="130486" y="821076"/>
                  </a:lnTo>
                  <a:lnTo>
                    <a:pt x="156254" y="858389"/>
                  </a:lnTo>
                  <a:lnTo>
                    <a:pt x="185196" y="893152"/>
                  </a:lnTo>
                  <a:lnTo>
                    <a:pt x="217103" y="925153"/>
                  </a:lnTo>
                  <a:lnTo>
                    <a:pt x="251762" y="954182"/>
                  </a:lnTo>
                  <a:lnTo>
                    <a:pt x="288964" y="980027"/>
                  </a:lnTo>
                  <a:lnTo>
                    <a:pt x="328497" y="1002476"/>
                  </a:lnTo>
                  <a:lnTo>
                    <a:pt x="370150" y="1021317"/>
                  </a:lnTo>
                  <a:lnTo>
                    <a:pt x="413712" y="1036340"/>
                  </a:lnTo>
                  <a:lnTo>
                    <a:pt x="458973" y="1047332"/>
                  </a:lnTo>
                  <a:lnTo>
                    <a:pt x="505721" y="1054083"/>
                  </a:lnTo>
                  <a:lnTo>
                    <a:pt x="553746" y="1056380"/>
                  </a:lnTo>
                  <a:lnTo>
                    <a:pt x="791962" y="1056380"/>
                  </a:lnTo>
                  <a:lnTo>
                    <a:pt x="779449" y="1062635"/>
                  </a:lnTo>
                  <a:lnTo>
                    <a:pt x="737204" y="1079562"/>
                  </a:lnTo>
                  <a:lnTo>
                    <a:pt x="693343" y="1093019"/>
                  </a:lnTo>
                  <a:lnTo>
                    <a:pt x="648034" y="1102840"/>
                  </a:lnTo>
                  <a:lnTo>
                    <a:pt x="601444" y="1108856"/>
                  </a:lnTo>
                  <a:lnTo>
                    <a:pt x="553741" y="1110898"/>
                  </a:lnTo>
                  <a:close/>
                </a:path>
                <a:path w="1107439" h="1111250" extrusionOk="0">
                  <a:moveTo>
                    <a:pt x="791962" y="1056380"/>
                  </a:moveTo>
                  <a:lnTo>
                    <a:pt x="553746" y="1056380"/>
                  </a:lnTo>
                  <a:lnTo>
                    <a:pt x="601764" y="1054083"/>
                  </a:lnTo>
                  <a:lnTo>
                    <a:pt x="648507" y="1047332"/>
                  </a:lnTo>
                  <a:lnTo>
                    <a:pt x="693761" y="1036340"/>
                  </a:lnTo>
                  <a:lnTo>
                    <a:pt x="737318" y="1021317"/>
                  </a:lnTo>
                  <a:lnTo>
                    <a:pt x="778966" y="1002476"/>
                  </a:lnTo>
                  <a:lnTo>
                    <a:pt x="818494" y="980027"/>
                  </a:lnTo>
                  <a:lnTo>
                    <a:pt x="855691" y="954182"/>
                  </a:lnTo>
                  <a:lnTo>
                    <a:pt x="890346" y="925153"/>
                  </a:lnTo>
                  <a:lnTo>
                    <a:pt x="922249" y="893152"/>
                  </a:lnTo>
                  <a:lnTo>
                    <a:pt x="951188" y="858389"/>
                  </a:lnTo>
                  <a:lnTo>
                    <a:pt x="976953" y="821076"/>
                  </a:lnTo>
                  <a:lnTo>
                    <a:pt x="999333" y="781425"/>
                  </a:lnTo>
                  <a:lnTo>
                    <a:pt x="1018156" y="739532"/>
                  </a:lnTo>
                  <a:lnTo>
                    <a:pt x="1033093" y="695955"/>
                  </a:lnTo>
                  <a:lnTo>
                    <a:pt x="1044052" y="650559"/>
                  </a:lnTo>
                  <a:lnTo>
                    <a:pt x="1050782" y="603670"/>
                  </a:lnTo>
                  <a:lnTo>
                    <a:pt x="1053072" y="555496"/>
                  </a:lnTo>
                  <a:lnTo>
                    <a:pt x="1050782" y="507323"/>
                  </a:lnTo>
                  <a:lnTo>
                    <a:pt x="1044052" y="460426"/>
                  </a:lnTo>
                  <a:lnTo>
                    <a:pt x="1033093" y="415022"/>
                  </a:lnTo>
                  <a:lnTo>
                    <a:pt x="1018117" y="371321"/>
                  </a:lnTo>
                  <a:lnTo>
                    <a:pt x="999333" y="329536"/>
                  </a:lnTo>
                  <a:lnTo>
                    <a:pt x="976953" y="289877"/>
                  </a:lnTo>
                  <a:lnTo>
                    <a:pt x="951188" y="252558"/>
                  </a:lnTo>
                  <a:lnTo>
                    <a:pt x="922249" y="217788"/>
                  </a:lnTo>
                  <a:lnTo>
                    <a:pt x="890346" y="185780"/>
                  </a:lnTo>
                  <a:lnTo>
                    <a:pt x="855690" y="156746"/>
                  </a:lnTo>
                  <a:lnTo>
                    <a:pt x="818493" y="130896"/>
                  </a:lnTo>
                  <a:lnTo>
                    <a:pt x="778964" y="108442"/>
                  </a:lnTo>
                  <a:lnTo>
                    <a:pt x="737316" y="89597"/>
                  </a:lnTo>
                  <a:lnTo>
                    <a:pt x="693759" y="74571"/>
                  </a:lnTo>
                  <a:lnTo>
                    <a:pt x="648503" y="63577"/>
                  </a:lnTo>
                  <a:lnTo>
                    <a:pt x="601761" y="56825"/>
                  </a:lnTo>
                  <a:lnTo>
                    <a:pt x="553741" y="54527"/>
                  </a:lnTo>
                  <a:lnTo>
                    <a:pt x="791966" y="54527"/>
                  </a:lnTo>
                  <a:lnTo>
                    <a:pt x="858424" y="91865"/>
                  </a:lnTo>
                  <a:lnTo>
                    <a:pt x="894817" y="118195"/>
                  </a:lnTo>
                  <a:lnTo>
                    <a:pt x="928924" y="147322"/>
                  </a:lnTo>
                  <a:lnTo>
                    <a:pt x="960577" y="179079"/>
                  </a:lnTo>
                  <a:lnTo>
                    <a:pt x="989610" y="213297"/>
                  </a:lnTo>
                  <a:lnTo>
                    <a:pt x="1015854" y="249809"/>
                  </a:lnTo>
                  <a:lnTo>
                    <a:pt x="1039143" y="288446"/>
                  </a:lnTo>
                  <a:lnTo>
                    <a:pt x="1059308" y="329041"/>
                  </a:lnTo>
                  <a:lnTo>
                    <a:pt x="1076182" y="371425"/>
                  </a:lnTo>
                  <a:lnTo>
                    <a:pt x="1089598" y="415431"/>
                  </a:lnTo>
                  <a:lnTo>
                    <a:pt x="1099389" y="460890"/>
                  </a:lnTo>
                  <a:lnTo>
                    <a:pt x="1105386" y="507634"/>
                  </a:lnTo>
                  <a:lnTo>
                    <a:pt x="1107422" y="555501"/>
                  </a:lnTo>
                  <a:lnTo>
                    <a:pt x="1105386" y="603348"/>
                  </a:lnTo>
                  <a:lnTo>
                    <a:pt x="1099389" y="650084"/>
                  </a:lnTo>
                  <a:lnTo>
                    <a:pt x="1089598" y="695536"/>
                  </a:lnTo>
                  <a:lnTo>
                    <a:pt x="1076136" y="739648"/>
                  </a:lnTo>
                  <a:lnTo>
                    <a:pt x="1059307" y="781910"/>
                  </a:lnTo>
                  <a:lnTo>
                    <a:pt x="1039141" y="822498"/>
                  </a:lnTo>
                  <a:lnTo>
                    <a:pt x="1015853" y="861129"/>
                  </a:lnTo>
                  <a:lnTo>
                    <a:pt x="989608" y="897635"/>
                  </a:lnTo>
                  <a:lnTo>
                    <a:pt x="960575" y="931847"/>
                  </a:lnTo>
                  <a:lnTo>
                    <a:pt x="928922" y="963599"/>
                  </a:lnTo>
                  <a:lnTo>
                    <a:pt x="894815" y="992722"/>
                  </a:lnTo>
                  <a:lnTo>
                    <a:pt x="858422" y="1019047"/>
                  </a:lnTo>
                  <a:lnTo>
                    <a:pt x="819911" y="1042408"/>
                  </a:lnTo>
                  <a:lnTo>
                    <a:pt x="791962" y="1056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4882793" y="3838575"/>
              <a:ext cx="937260" cy="1409700"/>
            </a:xfrm>
            <a:custGeom>
              <a:avLst/>
              <a:gdLst/>
              <a:ahLst/>
              <a:cxnLst/>
              <a:rect l="l" t="t" r="r" b="b"/>
              <a:pathLst>
                <a:path w="937260" h="1409700" extrusionOk="0">
                  <a:moveTo>
                    <a:pt x="24433" y="105542"/>
                  </a:moveTo>
                  <a:lnTo>
                    <a:pt x="1374" y="39708"/>
                  </a:lnTo>
                  <a:lnTo>
                    <a:pt x="46625" y="25459"/>
                  </a:lnTo>
                  <a:lnTo>
                    <a:pt x="92653" y="14346"/>
                  </a:lnTo>
                  <a:lnTo>
                    <a:pt x="139352" y="6387"/>
                  </a:lnTo>
                  <a:lnTo>
                    <a:pt x="186620" y="1599"/>
                  </a:lnTo>
                  <a:lnTo>
                    <a:pt x="234351" y="0"/>
                  </a:lnTo>
                  <a:lnTo>
                    <a:pt x="282384" y="1629"/>
                  </a:lnTo>
                  <a:lnTo>
                    <a:pt x="329559" y="6446"/>
                  </a:lnTo>
                  <a:lnTo>
                    <a:pt x="375771" y="14346"/>
                  </a:lnTo>
                  <a:lnTo>
                    <a:pt x="420914" y="25223"/>
                  </a:lnTo>
                  <a:lnTo>
                    <a:pt x="464882" y="38970"/>
                  </a:lnTo>
                  <a:lnTo>
                    <a:pt x="507570" y="55482"/>
                  </a:lnTo>
                  <a:lnTo>
                    <a:pt x="538417" y="69800"/>
                  </a:lnTo>
                  <a:lnTo>
                    <a:pt x="234351" y="69800"/>
                  </a:lnTo>
                  <a:lnTo>
                    <a:pt x="180637" y="72049"/>
                  </a:lnTo>
                  <a:lnTo>
                    <a:pt x="127621" y="78776"/>
                  </a:lnTo>
                  <a:lnTo>
                    <a:pt x="75490" y="89951"/>
                  </a:lnTo>
                  <a:lnTo>
                    <a:pt x="24433" y="105542"/>
                  </a:lnTo>
                  <a:close/>
                </a:path>
                <a:path w="937260" h="1409700" extrusionOk="0">
                  <a:moveTo>
                    <a:pt x="538400" y="1339914"/>
                  </a:moveTo>
                  <a:lnTo>
                    <a:pt x="234351" y="1339914"/>
                  </a:lnTo>
                  <a:lnTo>
                    <a:pt x="281525" y="1338169"/>
                  </a:lnTo>
                  <a:lnTo>
                    <a:pt x="327769" y="1333016"/>
                  </a:lnTo>
                  <a:lnTo>
                    <a:pt x="372960" y="1324580"/>
                  </a:lnTo>
                  <a:lnTo>
                    <a:pt x="416974" y="1312984"/>
                  </a:lnTo>
                  <a:lnTo>
                    <a:pt x="459688" y="1298351"/>
                  </a:lnTo>
                  <a:lnTo>
                    <a:pt x="500978" y="1280806"/>
                  </a:lnTo>
                  <a:lnTo>
                    <a:pt x="540722" y="1260472"/>
                  </a:lnTo>
                  <a:lnTo>
                    <a:pt x="578795" y="1237472"/>
                  </a:lnTo>
                  <a:lnTo>
                    <a:pt x="615075" y="1211931"/>
                  </a:lnTo>
                  <a:lnTo>
                    <a:pt x="649438" y="1183973"/>
                  </a:lnTo>
                  <a:lnTo>
                    <a:pt x="681761" y="1153720"/>
                  </a:lnTo>
                  <a:lnTo>
                    <a:pt x="711920" y="1121297"/>
                  </a:lnTo>
                  <a:lnTo>
                    <a:pt x="739792" y="1086827"/>
                  </a:lnTo>
                  <a:lnTo>
                    <a:pt x="765254" y="1050435"/>
                  </a:lnTo>
                  <a:lnTo>
                    <a:pt x="788183" y="1012243"/>
                  </a:lnTo>
                  <a:lnTo>
                    <a:pt x="808454" y="972376"/>
                  </a:lnTo>
                  <a:lnTo>
                    <a:pt x="825946" y="930957"/>
                  </a:lnTo>
                  <a:lnTo>
                    <a:pt x="840533" y="888110"/>
                  </a:lnTo>
                  <a:lnTo>
                    <a:pt x="852094" y="843958"/>
                  </a:lnTo>
                  <a:lnTo>
                    <a:pt x="860504" y="798626"/>
                  </a:lnTo>
                  <a:lnTo>
                    <a:pt x="865641" y="752238"/>
                  </a:lnTo>
                  <a:lnTo>
                    <a:pt x="867381" y="704911"/>
                  </a:lnTo>
                  <a:lnTo>
                    <a:pt x="865641" y="657585"/>
                  </a:lnTo>
                  <a:lnTo>
                    <a:pt x="860504" y="611188"/>
                  </a:lnTo>
                  <a:lnTo>
                    <a:pt x="852094" y="565848"/>
                  </a:lnTo>
                  <a:lnTo>
                    <a:pt x="840533" y="521689"/>
                  </a:lnTo>
                  <a:lnTo>
                    <a:pt x="825946" y="478834"/>
                  </a:lnTo>
                  <a:lnTo>
                    <a:pt x="808454" y="437408"/>
                  </a:lnTo>
                  <a:lnTo>
                    <a:pt x="788183" y="397533"/>
                  </a:lnTo>
                  <a:lnTo>
                    <a:pt x="765254" y="359334"/>
                  </a:lnTo>
                  <a:lnTo>
                    <a:pt x="739792" y="322935"/>
                  </a:lnTo>
                  <a:lnTo>
                    <a:pt x="711920" y="288459"/>
                  </a:lnTo>
                  <a:lnTo>
                    <a:pt x="681761" y="256029"/>
                  </a:lnTo>
                  <a:lnTo>
                    <a:pt x="649438" y="225771"/>
                  </a:lnTo>
                  <a:lnTo>
                    <a:pt x="615075" y="197807"/>
                  </a:lnTo>
                  <a:lnTo>
                    <a:pt x="578795" y="172261"/>
                  </a:lnTo>
                  <a:lnTo>
                    <a:pt x="540722" y="149257"/>
                  </a:lnTo>
                  <a:lnTo>
                    <a:pt x="500978" y="128919"/>
                  </a:lnTo>
                  <a:lnTo>
                    <a:pt x="459688" y="111370"/>
                  </a:lnTo>
                  <a:lnTo>
                    <a:pt x="416974" y="96735"/>
                  </a:lnTo>
                  <a:lnTo>
                    <a:pt x="372960" y="85136"/>
                  </a:lnTo>
                  <a:lnTo>
                    <a:pt x="327770" y="76698"/>
                  </a:lnTo>
                  <a:lnTo>
                    <a:pt x="281525" y="71545"/>
                  </a:lnTo>
                  <a:lnTo>
                    <a:pt x="234351" y="69800"/>
                  </a:lnTo>
                  <a:lnTo>
                    <a:pt x="538417" y="69800"/>
                  </a:lnTo>
                  <a:lnTo>
                    <a:pt x="588687" y="96378"/>
                  </a:lnTo>
                  <a:lnTo>
                    <a:pt x="626903" y="120550"/>
                  </a:lnTo>
                  <a:lnTo>
                    <a:pt x="663418" y="147064"/>
                  </a:lnTo>
                  <a:lnTo>
                    <a:pt x="698126" y="175815"/>
                  </a:lnTo>
                  <a:lnTo>
                    <a:pt x="730922" y="206695"/>
                  </a:lnTo>
                  <a:lnTo>
                    <a:pt x="761700" y="239600"/>
                  </a:lnTo>
                  <a:lnTo>
                    <a:pt x="790355" y="274423"/>
                  </a:lnTo>
                  <a:lnTo>
                    <a:pt x="816781" y="311060"/>
                  </a:lnTo>
                  <a:lnTo>
                    <a:pt x="840873" y="349403"/>
                  </a:lnTo>
                  <a:lnTo>
                    <a:pt x="862526" y="389348"/>
                  </a:lnTo>
                  <a:lnTo>
                    <a:pt x="881634" y="430788"/>
                  </a:lnTo>
                  <a:lnTo>
                    <a:pt x="898091" y="473618"/>
                  </a:lnTo>
                  <a:lnTo>
                    <a:pt x="911792" y="517732"/>
                  </a:lnTo>
                  <a:lnTo>
                    <a:pt x="922632" y="563024"/>
                  </a:lnTo>
                  <a:lnTo>
                    <a:pt x="930506" y="609388"/>
                  </a:lnTo>
                  <a:lnTo>
                    <a:pt x="935307" y="656719"/>
                  </a:lnTo>
                  <a:lnTo>
                    <a:pt x="936931" y="704916"/>
                  </a:lnTo>
                  <a:lnTo>
                    <a:pt x="935307" y="753093"/>
                  </a:lnTo>
                  <a:lnTo>
                    <a:pt x="930506" y="800414"/>
                  </a:lnTo>
                  <a:lnTo>
                    <a:pt x="922632" y="846769"/>
                  </a:lnTo>
                  <a:lnTo>
                    <a:pt x="911792" y="892053"/>
                  </a:lnTo>
                  <a:lnTo>
                    <a:pt x="898091" y="936158"/>
                  </a:lnTo>
                  <a:lnTo>
                    <a:pt x="881634" y="978980"/>
                  </a:lnTo>
                  <a:lnTo>
                    <a:pt x="862526" y="1020413"/>
                  </a:lnTo>
                  <a:lnTo>
                    <a:pt x="840873" y="1060350"/>
                  </a:lnTo>
                  <a:lnTo>
                    <a:pt x="816781" y="1098687"/>
                  </a:lnTo>
                  <a:lnTo>
                    <a:pt x="790355" y="1135316"/>
                  </a:lnTo>
                  <a:lnTo>
                    <a:pt x="761700" y="1170134"/>
                  </a:lnTo>
                  <a:lnTo>
                    <a:pt x="730922" y="1203033"/>
                  </a:lnTo>
                  <a:lnTo>
                    <a:pt x="698126" y="1233908"/>
                  </a:lnTo>
                  <a:lnTo>
                    <a:pt x="663418" y="1262654"/>
                  </a:lnTo>
                  <a:lnTo>
                    <a:pt x="626903" y="1289163"/>
                  </a:lnTo>
                  <a:lnTo>
                    <a:pt x="588686" y="1313332"/>
                  </a:lnTo>
                  <a:lnTo>
                    <a:pt x="548874" y="1335053"/>
                  </a:lnTo>
                  <a:lnTo>
                    <a:pt x="538400" y="1339914"/>
                  </a:lnTo>
                  <a:close/>
                </a:path>
                <a:path w="937260" h="1409700" extrusionOk="0">
                  <a:moveTo>
                    <a:pt x="234351" y="1409695"/>
                  </a:moveTo>
                  <a:lnTo>
                    <a:pt x="186225" y="1408066"/>
                  </a:lnTo>
                  <a:lnTo>
                    <a:pt x="138793" y="1403237"/>
                  </a:lnTo>
                  <a:lnTo>
                    <a:pt x="91817" y="1395190"/>
                  </a:lnTo>
                  <a:lnTo>
                    <a:pt x="45517" y="1383955"/>
                  </a:lnTo>
                  <a:lnTo>
                    <a:pt x="0" y="1369548"/>
                  </a:lnTo>
                  <a:lnTo>
                    <a:pt x="23186" y="1303732"/>
                  </a:lnTo>
                  <a:lnTo>
                    <a:pt x="74549" y="1319511"/>
                  </a:lnTo>
                  <a:lnTo>
                    <a:pt x="126990" y="1330824"/>
                  </a:lnTo>
                  <a:lnTo>
                    <a:pt x="180320" y="1337636"/>
                  </a:lnTo>
                  <a:lnTo>
                    <a:pt x="234351" y="1339914"/>
                  </a:lnTo>
                  <a:lnTo>
                    <a:pt x="538400" y="1339914"/>
                  </a:lnTo>
                  <a:lnTo>
                    <a:pt x="507570" y="1354221"/>
                  </a:lnTo>
                  <a:lnTo>
                    <a:pt x="464882" y="1370731"/>
                  </a:lnTo>
                  <a:lnTo>
                    <a:pt x="420914" y="1384476"/>
                  </a:lnTo>
                  <a:lnTo>
                    <a:pt x="375771" y="1395351"/>
                  </a:lnTo>
                  <a:lnTo>
                    <a:pt x="329559" y="1403249"/>
                  </a:lnTo>
                  <a:lnTo>
                    <a:pt x="282384" y="1408066"/>
                  </a:lnTo>
                  <a:lnTo>
                    <a:pt x="234351" y="14096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5048836" y="3987975"/>
              <a:ext cx="622300" cy="1111250"/>
            </a:xfrm>
            <a:custGeom>
              <a:avLst/>
              <a:gdLst/>
              <a:ahLst/>
              <a:cxnLst/>
              <a:rect l="l" t="t" r="r" b="b"/>
              <a:pathLst>
                <a:path w="622300" h="1111250" extrusionOk="0">
                  <a:moveTo>
                    <a:pt x="18499" y="56982"/>
                  </a:moveTo>
                  <a:lnTo>
                    <a:pt x="13144" y="2709"/>
                  </a:lnTo>
                  <a:lnTo>
                    <a:pt x="54644" y="87"/>
                  </a:lnTo>
                  <a:lnTo>
                    <a:pt x="68308" y="0"/>
                  </a:lnTo>
                  <a:lnTo>
                    <a:pt x="116007" y="2042"/>
                  </a:lnTo>
                  <a:lnTo>
                    <a:pt x="162594" y="8059"/>
                  </a:lnTo>
                  <a:lnTo>
                    <a:pt x="207900" y="17881"/>
                  </a:lnTo>
                  <a:lnTo>
                    <a:pt x="251758" y="31340"/>
                  </a:lnTo>
                  <a:lnTo>
                    <a:pt x="294001" y="48269"/>
                  </a:lnTo>
                  <a:lnTo>
                    <a:pt x="306507" y="54522"/>
                  </a:lnTo>
                  <a:lnTo>
                    <a:pt x="68284" y="54522"/>
                  </a:lnTo>
                  <a:lnTo>
                    <a:pt x="55631" y="54678"/>
                  </a:lnTo>
                  <a:lnTo>
                    <a:pt x="43238" y="55143"/>
                  </a:lnTo>
                  <a:lnTo>
                    <a:pt x="30846" y="55913"/>
                  </a:lnTo>
                  <a:lnTo>
                    <a:pt x="18499" y="56982"/>
                  </a:lnTo>
                  <a:close/>
                </a:path>
                <a:path w="622300" h="1111250" extrusionOk="0">
                  <a:moveTo>
                    <a:pt x="306513" y="1056375"/>
                  </a:moveTo>
                  <a:lnTo>
                    <a:pt x="68284" y="1056375"/>
                  </a:lnTo>
                  <a:lnTo>
                    <a:pt x="116304" y="1054078"/>
                  </a:lnTo>
                  <a:lnTo>
                    <a:pt x="163048" y="1047328"/>
                  </a:lnTo>
                  <a:lnTo>
                    <a:pt x="208304" y="1036335"/>
                  </a:lnTo>
                  <a:lnTo>
                    <a:pt x="251861" y="1021312"/>
                  </a:lnTo>
                  <a:lnTo>
                    <a:pt x="293509" y="1002471"/>
                  </a:lnTo>
                  <a:lnTo>
                    <a:pt x="333038" y="980022"/>
                  </a:lnTo>
                  <a:lnTo>
                    <a:pt x="370235" y="954177"/>
                  </a:lnTo>
                  <a:lnTo>
                    <a:pt x="404890" y="925149"/>
                  </a:lnTo>
                  <a:lnTo>
                    <a:pt x="436793" y="893147"/>
                  </a:lnTo>
                  <a:lnTo>
                    <a:pt x="465732" y="858384"/>
                  </a:lnTo>
                  <a:lnTo>
                    <a:pt x="491497" y="821071"/>
                  </a:lnTo>
                  <a:lnTo>
                    <a:pt x="513877" y="781421"/>
                  </a:lnTo>
                  <a:lnTo>
                    <a:pt x="532698" y="739532"/>
                  </a:lnTo>
                  <a:lnTo>
                    <a:pt x="547637" y="695950"/>
                  </a:lnTo>
                  <a:lnTo>
                    <a:pt x="558595" y="650554"/>
                  </a:lnTo>
                  <a:lnTo>
                    <a:pt x="565325" y="603665"/>
                  </a:lnTo>
                  <a:lnTo>
                    <a:pt x="567615" y="555496"/>
                  </a:lnTo>
                  <a:lnTo>
                    <a:pt x="565325" y="507318"/>
                  </a:lnTo>
                  <a:lnTo>
                    <a:pt x="558595" y="460422"/>
                  </a:lnTo>
                  <a:lnTo>
                    <a:pt x="547636" y="415017"/>
                  </a:lnTo>
                  <a:lnTo>
                    <a:pt x="532660" y="371316"/>
                  </a:lnTo>
                  <a:lnTo>
                    <a:pt x="513876" y="329531"/>
                  </a:lnTo>
                  <a:lnTo>
                    <a:pt x="491496" y="289873"/>
                  </a:lnTo>
                  <a:lnTo>
                    <a:pt x="465731" y="252553"/>
                  </a:lnTo>
                  <a:lnTo>
                    <a:pt x="436792" y="217783"/>
                  </a:lnTo>
                  <a:lnTo>
                    <a:pt x="404889" y="185775"/>
                  </a:lnTo>
                  <a:lnTo>
                    <a:pt x="370233" y="156741"/>
                  </a:lnTo>
                  <a:lnTo>
                    <a:pt x="333036" y="130891"/>
                  </a:lnTo>
                  <a:lnTo>
                    <a:pt x="293507" y="108438"/>
                  </a:lnTo>
                  <a:lnTo>
                    <a:pt x="251859" y="89592"/>
                  </a:lnTo>
                  <a:lnTo>
                    <a:pt x="208302" y="74567"/>
                  </a:lnTo>
                  <a:lnTo>
                    <a:pt x="163046" y="63572"/>
                  </a:lnTo>
                  <a:lnTo>
                    <a:pt x="116304" y="56820"/>
                  </a:lnTo>
                  <a:lnTo>
                    <a:pt x="68284" y="54522"/>
                  </a:lnTo>
                  <a:lnTo>
                    <a:pt x="306507" y="54522"/>
                  </a:lnTo>
                  <a:lnTo>
                    <a:pt x="372969" y="91864"/>
                  </a:lnTo>
                  <a:lnTo>
                    <a:pt x="409360" y="118193"/>
                  </a:lnTo>
                  <a:lnTo>
                    <a:pt x="443466" y="147320"/>
                  </a:lnTo>
                  <a:lnTo>
                    <a:pt x="475118" y="179077"/>
                  </a:lnTo>
                  <a:lnTo>
                    <a:pt x="504150" y="213295"/>
                  </a:lnTo>
                  <a:lnTo>
                    <a:pt x="530394" y="249807"/>
                  </a:lnTo>
                  <a:lnTo>
                    <a:pt x="553682" y="288444"/>
                  </a:lnTo>
                  <a:lnTo>
                    <a:pt x="573847" y="329039"/>
                  </a:lnTo>
                  <a:lnTo>
                    <a:pt x="590721" y="371423"/>
                  </a:lnTo>
                  <a:lnTo>
                    <a:pt x="604137" y="415429"/>
                  </a:lnTo>
                  <a:lnTo>
                    <a:pt x="613927" y="460889"/>
                  </a:lnTo>
                  <a:lnTo>
                    <a:pt x="619924" y="507634"/>
                  </a:lnTo>
                  <a:lnTo>
                    <a:pt x="621960" y="555496"/>
                  </a:lnTo>
                  <a:lnTo>
                    <a:pt x="619925" y="603348"/>
                  </a:lnTo>
                  <a:lnTo>
                    <a:pt x="613928" y="650084"/>
                  </a:lnTo>
                  <a:lnTo>
                    <a:pt x="604138" y="695534"/>
                  </a:lnTo>
                  <a:lnTo>
                    <a:pt x="590678" y="739643"/>
                  </a:lnTo>
                  <a:lnTo>
                    <a:pt x="573848" y="781908"/>
                  </a:lnTo>
                  <a:lnTo>
                    <a:pt x="553683" y="822496"/>
                  </a:lnTo>
                  <a:lnTo>
                    <a:pt x="530395" y="861127"/>
                  </a:lnTo>
                  <a:lnTo>
                    <a:pt x="504150" y="897633"/>
                  </a:lnTo>
                  <a:lnTo>
                    <a:pt x="475118" y="931846"/>
                  </a:lnTo>
                  <a:lnTo>
                    <a:pt x="443464" y="963597"/>
                  </a:lnTo>
                  <a:lnTo>
                    <a:pt x="409357" y="992720"/>
                  </a:lnTo>
                  <a:lnTo>
                    <a:pt x="372965" y="1019046"/>
                  </a:lnTo>
                  <a:lnTo>
                    <a:pt x="334454" y="1042407"/>
                  </a:lnTo>
                  <a:lnTo>
                    <a:pt x="306513" y="1056375"/>
                  </a:lnTo>
                  <a:close/>
                </a:path>
                <a:path w="622300" h="1111250" extrusionOk="0">
                  <a:moveTo>
                    <a:pt x="68284" y="1110898"/>
                  </a:moveTo>
                  <a:lnTo>
                    <a:pt x="51180" y="1110635"/>
                  </a:lnTo>
                  <a:lnTo>
                    <a:pt x="34059" y="1109847"/>
                  </a:lnTo>
                  <a:lnTo>
                    <a:pt x="16979" y="1108534"/>
                  </a:lnTo>
                  <a:lnTo>
                    <a:pt x="0" y="1106696"/>
                  </a:lnTo>
                  <a:lnTo>
                    <a:pt x="6616" y="1052598"/>
                  </a:lnTo>
                  <a:lnTo>
                    <a:pt x="21951" y="1054238"/>
                  </a:lnTo>
                  <a:lnTo>
                    <a:pt x="37376" y="1055420"/>
                  </a:lnTo>
                  <a:lnTo>
                    <a:pt x="52838" y="1056135"/>
                  </a:lnTo>
                  <a:lnTo>
                    <a:pt x="68284" y="1056375"/>
                  </a:lnTo>
                  <a:lnTo>
                    <a:pt x="306513" y="1056375"/>
                  </a:lnTo>
                  <a:lnTo>
                    <a:pt x="293992" y="1062635"/>
                  </a:lnTo>
                  <a:lnTo>
                    <a:pt x="251747" y="1079562"/>
                  </a:lnTo>
                  <a:lnTo>
                    <a:pt x="207886" y="1093019"/>
                  </a:lnTo>
                  <a:lnTo>
                    <a:pt x="162577" y="1102840"/>
                  </a:lnTo>
                  <a:lnTo>
                    <a:pt x="115987" y="1108856"/>
                  </a:lnTo>
                  <a:lnTo>
                    <a:pt x="68284" y="11108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/>
        </p:nvSpPr>
        <p:spPr>
          <a:xfrm rot="-5400000">
            <a:off x="-2083117" y="2906913"/>
            <a:ext cx="6164031" cy="104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hr-HR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eSTUDENT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9"/>
          <p:cNvGrpSpPr/>
          <p:nvPr/>
        </p:nvGrpSpPr>
        <p:grpSpPr>
          <a:xfrm>
            <a:off x="6784836" y="631496"/>
            <a:ext cx="4685903" cy="4657524"/>
            <a:chOff x="8070434" y="1606645"/>
            <a:chExt cx="2925465" cy="4657524"/>
          </a:xfrm>
        </p:grpSpPr>
        <p:sp>
          <p:nvSpPr>
            <p:cNvPr id="218" name="Google Shape;218;p19"/>
            <p:cNvSpPr txBox="1"/>
            <p:nvPr/>
          </p:nvSpPr>
          <p:spPr>
            <a:xfrm>
              <a:off x="8070434" y="2008132"/>
              <a:ext cx="2925465" cy="4256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12700" marR="5715" lvl="0" indent="0" algn="just" rtl="0">
                <a:lnSpc>
                  <a:spcPct val="1153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Studentska udruga osnovana 2004. godine s  ciljem povezivanja najboljih studenata s  najboljim poduzećima kako bi im pružili nova  iskustva, znanja i prilike</a:t>
              </a:r>
              <a:endParaRPr/>
            </a:p>
            <a:p>
              <a:pPr marL="12700" marR="5715" lvl="0" indent="0" algn="just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715" lvl="0" indent="0" algn="just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hr-HR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Udrugu čine studenti fakulteta Sveučilišta u  Zagrebu, Rijeci i Varaždinu</a:t>
              </a:r>
              <a:endParaRPr/>
            </a:p>
            <a:p>
              <a:pPr marL="12700" marR="5715" lvl="0" indent="0" algn="just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hr-HR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Broji preko 200 članova</a:t>
              </a:r>
              <a:endParaRPr/>
            </a:p>
            <a:p>
              <a:pPr marL="12700" marR="5715" lvl="0" indent="0" algn="just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715" lvl="0" indent="0" algn="just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hr-HR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Svake godine se organizira više desetaka  projekata na kojima sudjeluju tisuće studenata  iz Hrvatske i regije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8070434" y="1606645"/>
              <a:ext cx="29254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 Udruzi 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277" r="30278"/>
          <a:stretch/>
        </p:blipFill>
        <p:spPr>
          <a:xfrm>
            <a:off x="2038350" y="0"/>
            <a:ext cx="403114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9758" y="5935214"/>
            <a:ext cx="1102242" cy="92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 rot="-5400000">
            <a:off x="-2083117" y="2906913"/>
            <a:ext cx="6164031" cy="104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hr-HR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Accounting Battle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20"/>
          <p:cNvGrpSpPr/>
          <p:nvPr/>
        </p:nvGrpSpPr>
        <p:grpSpPr>
          <a:xfrm>
            <a:off x="6784836" y="631496"/>
            <a:ext cx="4685903" cy="4815003"/>
            <a:chOff x="8070434" y="1606645"/>
            <a:chExt cx="2925465" cy="4815003"/>
          </a:xfrm>
        </p:grpSpPr>
        <p:sp>
          <p:nvSpPr>
            <p:cNvPr id="228" name="Google Shape;228;p20"/>
            <p:cNvSpPr txBox="1"/>
            <p:nvPr/>
          </p:nvSpPr>
          <p:spPr>
            <a:xfrm>
              <a:off x="8070434" y="2008132"/>
              <a:ext cx="2925465" cy="4413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12700" marR="5715" lvl="0" indent="0" algn="just" rtl="0">
                <a:lnSpc>
                  <a:spcPct val="1153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>
                  <a:solidFill>
                    <a:srgbClr val="08405B"/>
                  </a:solidFill>
                  <a:latin typeface="Arial"/>
                  <a:ea typeface="Arial"/>
                  <a:cs typeface="Arial"/>
                  <a:sym typeface="Arial"/>
                </a:rPr>
                <a:t>Projekt je prvi put organiziran 2019. godine s ciljem promicanja edukacije i stjecanje praktičnih znanja iz područja računovodstva. Ujedno se radi i o jedinom natjecanju ovakvog karaktera na razini Sveučilišta u Zagrebu.</a:t>
              </a:r>
              <a:endParaRPr/>
            </a:p>
            <a:p>
              <a:pPr marL="12700" marR="5715" lvl="0" indent="0" algn="just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405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715" lvl="0" indent="0" algn="just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hr-HR" sz="1600">
                  <a:solidFill>
                    <a:srgbClr val="08405B"/>
                  </a:solidFill>
                  <a:latin typeface="Arial"/>
                  <a:ea typeface="Arial"/>
                  <a:cs typeface="Arial"/>
                  <a:sym typeface="Arial"/>
                </a:rPr>
                <a:t>U svom prvom izdanju natjecanje je ostvarilo 54 prijave studenata te je održano u dva kruga, gdje je svaki natjecatelj individualno rješavao ispit koji se sastojao od zadataka i praktičnih primjera. Osim provjere vlastitog znanja na primjerima iz prakse, natjecatelji sudjelovanjem imaju priliku dobiti praksu ili posao kod partnera projekta te u konačnici steći jedno korisno iskustvo.</a:t>
              </a:r>
              <a:endParaRPr/>
            </a:p>
            <a:p>
              <a:pPr marL="12700" marR="5715" lvl="0" indent="0" algn="just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8405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 txBox="1"/>
            <p:nvPr/>
          </p:nvSpPr>
          <p:spPr>
            <a:xfrm>
              <a:off x="8070434" y="1606645"/>
              <a:ext cx="29254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 projektu 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9758" y="5935214"/>
            <a:ext cx="1102242" cy="92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0277" r="30278"/>
          <a:stretch/>
        </p:blipFill>
        <p:spPr>
          <a:xfrm>
            <a:off x="2038350" y="0"/>
            <a:ext cx="40576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/>
        </p:nvSpPr>
        <p:spPr>
          <a:xfrm rot="-5400000">
            <a:off x="-2083117" y="2906913"/>
            <a:ext cx="6164031" cy="104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hr-HR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Accounting Battle</a:t>
            </a:r>
            <a:endParaRPr sz="4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21"/>
          <p:cNvGrpSpPr/>
          <p:nvPr/>
        </p:nvGrpSpPr>
        <p:grpSpPr>
          <a:xfrm>
            <a:off x="7341429" y="1333861"/>
            <a:ext cx="4685903" cy="4361289"/>
            <a:chOff x="8070434" y="1606645"/>
            <a:chExt cx="2925465" cy="4361289"/>
          </a:xfrm>
        </p:grpSpPr>
        <p:sp>
          <p:nvSpPr>
            <p:cNvPr id="238" name="Google Shape;238;p21"/>
            <p:cNvSpPr txBox="1"/>
            <p:nvPr/>
          </p:nvSpPr>
          <p:spPr>
            <a:xfrm>
              <a:off x="8070434" y="2008132"/>
              <a:ext cx="2925465" cy="3959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noAutofit/>
            </a:bodyPr>
            <a:lstStyle/>
            <a:p>
              <a:pPr marL="12700" marR="5715" lvl="0" indent="0" algn="l" rtl="0">
                <a:lnSpc>
                  <a:spcPct val="1153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800">
                  <a:solidFill>
                    <a:srgbClr val="08405B"/>
                  </a:solidFill>
                  <a:latin typeface="Arial"/>
                  <a:ea typeface="Arial"/>
                  <a:cs typeface="Arial"/>
                  <a:sym typeface="Arial"/>
                </a:rPr>
                <a:t>Promicanje edukacije iz područja računovodstva</a:t>
              </a:r>
              <a:endParaRPr/>
            </a:p>
            <a:p>
              <a:pPr marL="12700" marR="5715" lvl="0" indent="0" algn="l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8405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715" lvl="0" indent="0" algn="l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hr-HR" sz="1800">
                  <a:solidFill>
                    <a:srgbClr val="08405B"/>
                  </a:solidFill>
                  <a:latin typeface="Arial"/>
                  <a:ea typeface="Arial"/>
                  <a:cs typeface="Arial"/>
                  <a:sym typeface="Arial"/>
                </a:rPr>
                <a:t>Povezivanje studenata i potencijalnih poslodavaca</a:t>
              </a:r>
              <a:endParaRPr/>
            </a:p>
            <a:p>
              <a:pPr marL="12700" marR="5715" lvl="0" indent="0" algn="l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8405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715" lvl="0" indent="0" algn="l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hr-HR" sz="1800">
                  <a:solidFill>
                    <a:srgbClr val="08405B"/>
                  </a:solidFill>
                  <a:latin typeface="Arial"/>
                  <a:ea typeface="Arial"/>
                  <a:cs typeface="Arial"/>
                  <a:sym typeface="Arial"/>
                </a:rPr>
                <a:t>Poticanje studenata na proaktivno studiranje te razvoj analitičkog razmišljanja </a:t>
              </a:r>
              <a:endParaRPr/>
            </a:p>
            <a:p>
              <a:pPr marL="12700" marR="5715" lvl="0" indent="0" algn="l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8405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715" lvl="0" indent="0" algn="l" rtl="0">
                <a:lnSpc>
                  <a:spcPct val="115399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hr-HR" sz="1800">
                  <a:solidFill>
                    <a:srgbClr val="08405B"/>
                  </a:solidFill>
                  <a:latin typeface="Arial"/>
                  <a:ea typeface="Arial"/>
                  <a:cs typeface="Arial"/>
                  <a:sym typeface="Arial"/>
                </a:rPr>
                <a:t>Pružanje prilika za stjecanje praktičnih znanja i vještina na zanimljiv i inovativan način</a:t>
              </a:r>
              <a:endParaRPr/>
            </a:p>
          </p:txBody>
        </p:sp>
        <p:sp>
          <p:nvSpPr>
            <p:cNvPr id="239" name="Google Shape;239;p21"/>
            <p:cNvSpPr txBox="1"/>
            <p:nvPr/>
          </p:nvSpPr>
          <p:spPr>
            <a:xfrm>
              <a:off x="8070434" y="1606645"/>
              <a:ext cx="292546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Ciljevi projeka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0" name="Google Shape;2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9758" y="5935214"/>
            <a:ext cx="1102242" cy="92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 rotWithShape="1">
          <a:blip r:embed="rId4">
            <a:alphaModFix/>
          </a:blip>
          <a:srcRect l="11613"/>
          <a:stretch/>
        </p:blipFill>
        <p:spPr>
          <a:xfrm>
            <a:off x="2045953" y="3379305"/>
            <a:ext cx="4612056" cy="347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5954" y="1"/>
            <a:ext cx="4612056" cy="337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/>
        </p:nvSpPr>
        <p:spPr>
          <a:xfrm>
            <a:off x="5289736" y="3309573"/>
            <a:ext cx="57770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ACCOUNTING BATTLE</a:t>
            </a:r>
            <a:endParaRPr sz="4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22"/>
          <p:cNvGrpSpPr/>
          <p:nvPr/>
        </p:nvGrpSpPr>
        <p:grpSpPr>
          <a:xfrm>
            <a:off x="3747952" y="5112407"/>
            <a:ext cx="8167321" cy="142202"/>
            <a:chOff x="3632040" y="5304907"/>
            <a:chExt cx="8559960" cy="137006"/>
          </a:xfrm>
        </p:grpSpPr>
        <p:grpSp>
          <p:nvGrpSpPr>
            <p:cNvPr id="249" name="Google Shape;249;p22"/>
            <p:cNvGrpSpPr/>
            <p:nvPr/>
          </p:nvGrpSpPr>
          <p:grpSpPr>
            <a:xfrm>
              <a:off x="3632040" y="5310936"/>
              <a:ext cx="4279982" cy="130977"/>
              <a:chOff x="11445923" y="0"/>
              <a:chExt cx="1119115" cy="2552282"/>
            </a:xfrm>
          </p:grpSpPr>
          <p:sp>
            <p:nvSpPr>
              <p:cNvPr id="250" name="Google Shape;250;p22"/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2"/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2"/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" name="Google Shape;253;p22"/>
            <p:cNvGrpSpPr/>
            <p:nvPr/>
          </p:nvGrpSpPr>
          <p:grpSpPr>
            <a:xfrm>
              <a:off x="7912018" y="5304907"/>
              <a:ext cx="4279982" cy="137006"/>
              <a:chOff x="11445923" y="0"/>
              <a:chExt cx="1119115" cy="2552282"/>
            </a:xfrm>
          </p:grpSpPr>
          <p:sp>
            <p:nvSpPr>
              <p:cNvPr id="254" name="Google Shape;254;p22"/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2"/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7" name="Google Shape;257;p22"/>
          <p:cNvGrpSpPr/>
          <p:nvPr/>
        </p:nvGrpSpPr>
        <p:grpSpPr>
          <a:xfrm>
            <a:off x="1963094" y="1213044"/>
            <a:ext cx="4143469" cy="3899363"/>
            <a:chOff x="1963094" y="1213044"/>
            <a:chExt cx="4143469" cy="3899363"/>
          </a:xfrm>
        </p:grpSpPr>
        <p:grpSp>
          <p:nvGrpSpPr>
            <p:cNvPr id="258" name="Google Shape;258;p22"/>
            <p:cNvGrpSpPr/>
            <p:nvPr/>
          </p:nvGrpSpPr>
          <p:grpSpPr>
            <a:xfrm>
              <a:off x="1963094" y="1213044"/>
              <a:ext cx="4040143" cy="3899363"/>
              <a:chOff x="2869902" y="788255"/>
              <a:chExt cx="4691441" cy="4527967"/>
            </a:xfrm>
          </p:grpSpPr>
          <p:grpSp>
            <p:nvGrpSpPr>
              <p:cNvPr id="259" name="Google Shape;259;p22"/>
              <p:cNvGrpSpPr/>
              <p:nvPr/>
            </p:nvGrpSpPr>
            <p:grpSpPr>
              <a:xfrm>
                <a:off x="3617377" y="788255"/>
                <a:ext cx="3943966" cy="4527967"/>
                <a:chOff x="5266044" y="3820965"/>
                <a:chExt cx="2265835" cy="2601348"/>
              </a:xfrm>
            </p:grpSpPr>
            <p:sp>
              <p:nvSpPr>
                <p:cNvPr id="260" name="Google Shape;260;p22"/>
                <p:cNvSpPr/>
                <p:nvPr/>
              </p:nvSpPr>
              <p:spPr>
                <a:xfrm>
                  <a:off x="6011852" y="5793663"/>
                  <a:ext cx="266700" cy="6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" h="628650" extrusionOk="0">
                      <a:moveTo>
                        <a:pt x="7144" y="243364"/>
                      </a:moveTo>
                      <a:lnTo>
                        <a:pt x="259556" y="627221"/>
                      </a:lnTo>
                      <a:lnTo>
                        <a:pt x="193834" y="714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22"/>
                <p:cNvSpPr/>
                <p:nvPr/>
              </p:nvSpPr>
              <p:spPr>
                <a:xfrm>
                  <a:off x="6016614" y="5793663"/>
                  <a:ext cx="228600" cy="3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" h="342900" extrusionOk="0">
                      <a:moveTo>
                        <a:pt x="7144" y="243364"/>
                      </a:moveTo>
                      <a:lnTo>
                        <a:pt x="224314" y="340519"/>
                      </a:lnTo>
                      <a:lnTo>
                        <a:pt x="189071" y="714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22"/>
                <p:cNvSpPr/>
                <p:nvPr/>
              </p:nvSpPr>
              <p:spPr>
                <a:xfrm>
                  <a:off x="6002327" y="5438381"/>
                  <a:ext cx="9144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0" h="609600" extrusionOk="0">
                      <a:moveTo>
                        <a:pt x="915829" y="362426"/>
                      </a:moveTo>
                      <a:lnTo>
                        <a:pt x="7144" y="603409"/>
                      </a:lnTo>
                      <a:lnTo>
                        <a:pt x="411004" y="714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2"/>
                <p:cNvSpPr/>
                <p:nvPr/>
              </p:nvSpPr>
              <p:spPr>
                <a:xfrm>
                  <a:off x="6188064" y="5469813"/>
                  <a:ext cx="733425" cy="3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425" h="333375" extrusionOk="0">
                      <a:moveTo>
                        <a:pt x="730091" y="330994"/>
                      </a:moveTo>
                      <a:lnTo>
                        <a:pt x="7144" y="305276"/>
                      </a:lnTo>
                      <a:lnTo>
                        <a:pt x="198596" y="714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2"/>
                <p:cNvSpPr/>
                <p:nvPr/>
              </p:nvSpPr>
              <p:spPr>
                <a:xfrm>
                  <a:off x="5266044" y="5024043"/>
                  <a:ext cx="1819275" cy="7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275" h="781050" extrusionOk="0">
                      <a:moveTo>
                        <a:pt x="7144" y="210026"/>
                      </a:moveTo>
                      <a:lnTo>
                        <a:pt x="1652111" y="776764"/>
                      </a:lnTo>
                      <a:lnTo>
                        <a:pt x="1814036" y="714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2"/>
                <p:cNvSpPr/>
                <p:nvPr/>
              </p:nvSpPr>
              <p:spPr>
                <a:xfrm>
                  <a:off x="5266044" y="5140248"/>
                  <a:ext cx="17907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700" h="304800" extrusionOk="0">
                      <a:moveTo>
                        <a:pt x="7144" y="93821"/>
                      </a:moveTo>
                      <a:lnTo>
                        <a:pt x="1727359" y="305276"/>
                      </a:lnTo>
                      <a:lnTo>
                        <a:pt x="1792129" y="714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2"/>
                <p:cNvSpPr/>
                <p:nvPr/>
              </p:nvSpPr>
              <p:spPr>
                <a:xfrm>
                  <a:off x="5273189" y="3820965"/>
                  <a:ext cx="2258690" cy="1458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101" h="1458824" extrusionOk="0">
                      <a:moveTo>
                        <a:pt x="85725" y="243434"/>
                      </a:moveTo>
                      <a:lnTo>
                        <a:pt x="2400189" y="0"/>
                      </a:lnTo>
                      <a:lnTo>
                        <a:pt x="2465101" y="1458824"/>
                      </a:lnTo>
                      <a:lnTo>
                        <a:pt x="0" y="1413104"/>
                      </a:lnTo>
                      <a:lnTo>
                        <a:pt x="85725" y="24343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" name="Google Shape;267;p22"/>
              <p:cNvGrpSpPr/>
              <p:nvPr/>
            </p:nvGrpSpPr>
            <p:grpSpPr>
              <a:xfrm>
                <a:off x="4337637" y="1436660"/>
                <a:ext cx="1925449" cy="1535041"/>
                <a:chOff x="-390561" y="1300015"/>
                <a:chExt cx="3155815" cy="2515934"/>
              </a:xfrm>
            </p:grpSpPr>
            <p:sp>
              <p:nvSpPr>
                <p:cNvPr id="268" name="Google Shape;268;p22"/>
                <p:cNvSpPr/>
                <p:nvPr/>
              </p:nvSpPr>
              <p:spPr>
                <a:xfrm rot="571207">
                  <a:off x="746725" y="1460622"/>
                  <a:ext cx="1847849" cy="2217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850" h="2381250" extrusionOk="0">
                      <a:moveTo>
                        <a:pt x="353854" y="516731"/>
                      </a:moveTo>
                      <a:cubicBezTo>
                        <a:pt x="399574" y="621506"/>
                        <a:pt x="439579" y="677704"/>
                        <a:pt x="439579" y="792956"/>
                      </a:cubicBezTo>
                      <a:cubicBezTo>
                        <a:pt x="439579" y="1109186"/>
                        <a:pt x="246221" y="1313021"/>
                        <a:pt x="7144" y="1547336"/>
                      </a:cubicBezTo>
                      <a:cubicBezTo>
                        <a:pt x="7144" y="1548289"/>
                        <a:pt x="8096" y="1549241"/>
                        <a:pt x="8096" y="1550194"/>
                      </a:cubicBezTo>
                      <a:cubicBezTo>
                        <a:pt x="10954" y="1583531"/>
                        <a:pt x="39529" y="1640681"/>
                        <a:pt x="116681" y="1778794"/>
                      </a:cubicBezTo>
                      <a:lnTo>
                        <a:pt x="513874" y="1778794"/>
                      </a:lnTo>
                      <a:lnTo>
                        <a:pt x="513874" y="2195036"/>
                      </a:lnTo>
                      <a:cubicBezTo>
                        <a:pt x="567214" y="2229326"/>
                        <a:pt x="625316" y="2258854"/>
                        <a:pt x="685324" y="2285524"/>
                      </a:cubicBezTo>
                      <a:cubicBezTo>
                        <a:pt x="829151" y="2347436"/>
                        <a:pt x="982504" y="2378869"/>
                        <a:pt x="1146334" y="2378869"/>
                      </a:cubicBezTo>
                      <a:cubicBezTo>
                        <a:pt x="1310164" y="2378869"/>
                        <a:pt x="1463516" y="2347436"/>
                        <a:pt x="1608296" y="2285524"/>
                      </a:cubicBezTo>
                      <a:cubicBezTo>
                        <a:pt x="1693069" y="2247424"/>
                        <a:pt x="1773079" y="2202656"/>
                        <a:pt x="1846421" y="2150269"/>
                      </a:cubicBezTo>
                      <a:lnTo>
                        <a:pt x="1846421" y="1028224"/>
                      </a:lnTo>
                      <a:lnTo>
                        <a:pt x="1784509" y="1105376"/>
                      </a:lnTo>
                      <a:cubicBezTo>
                        <a:pt x="1783556" y="1106329"/>
                        <a:pt x="1783556" y="1106329"/>
                        <a:pt x="1783556" y="1106329"/>
                      </a:cubicBezTo>
                      <a:cubicBezTo>
                        <a:pt x="1786414" y="1134904"/>
                        <a:pt x="1789271" y="1163479"/>
                        <a:pt x="1789271" y="1193006"/>
                      </a:cubicBezTo>
                      <a:cubicBezTo>
                        <a:pt x="1789271" y="1280636"/>
                        <a:pt x="1773079" y="1364456"/>
                        <a:pt x="1738789" y="1441609"/>
                      </a:cubicBezTo>
                      <a:cubicBezTo>
                        <a:pt x="1705451" y="1519714"/>
                        <a:pt x="1659731" y="1587341"/>
                        <a:pt x="1601629" y="1645444"/>
                      </a:cubicBezTo>
                      <a:cubicBezTo>
                        <a:pt x="1543526" y="1703546"/>
                        <a:pt x="1475899" y="1750219"/>
                        <a:pt x="1397794" y="1782604"/>
                      </a:cubicBezTo>
                      <a:cubicBezTo>
                        <a:pt x="1320641" y="1815941"/>
                        <a:pt x="1236821" y="1833086"/>
                        <a:pt x="1149191" y="1833086"/>
                      </a:cubicBezTo>
                      <a:cubicBezTo>
                        <a:pt x="1060609" y="1833086"/>
                        <a:pt x="977741" y="1816894"/>
                        <a:pt x="899636" y="1782604"/>
                      </a:cubicBezTo>
                      <a:cubicBezTo>
                        <a:pt x="822484" y="1749266"/>
                        <a:pt x="753904" y="1703546"/>
                        <a:pt x="695801" y="1645444"/>
                      </a:cubicBezTo>
                      <a:cubicBezTo>
                        <a:pt x="637699" y="1587341"/>
                        <a:pt x="591979" y="1519714"/>
                        <a:pt x="558641" y="1441609"/>
                      </a:cubicBezTo>
                      <a:cubicBezTo>
                        <a:pt x="525304" y="1364456"/>
                        <a:pt x="508159" y="1280636"/>
                        <a:pt x="508159" y="1193006"/>
                      </a:cubicBezTo>
                      <a:cubicBezTo>
                        <a:pt x="508159" y="1104424"/>
                        <a:pt x="525304" y="1021556"/>
                        <a:pt x="558641" y="943451"/>
                      </a:cubicBezTo>
                      <a:cubicBezTo>
                        <a:pt x="591979" y="866299"/>
                        <a:pt x="637699" y="797719"/>
                        <a:pt x="695801" y="739616"/>
                      </a:cubicBezTo>
                      <a:cubicBezTo>
                        <a:pt x="753904" y="681514"/>
                        <a:pt x="822484" y="635794"/>
                        <a:pt x="899636" y="602456"/>
                      </a:cubicBezTo>
                      <a:cubicBezTo>
                        <a:pt x="976789" y="569119"/>
                        <a:pt x="1060609" y="551974"/>
                        <a:pt x="1149191" y="551974"/>
                      </a:cubicBezTo>
                      <a:cubicBezTo>
                        <a:pt x="1221581" y="551974"/>
                        <a:pt x="1345406" y="572929"/>
                        <a:pt x="1440656" y="611029"/>
                      </a:cubicBezTo>
                      <a:lnTo>
                        <a:pt x="1783556" y="191929"/>
                      </a:lnTo>
                      <a:cubicBezTo>
                        <a:pt x="1750219" y="173831"/>
                        <a:pt x="1643539" y="115729"/>
                        <a:pt x="1609249" y="100489"/>
                      </a:cubicBezTo>
                      <a:cubicBezTo>
                        <a:pt x="1464469" y="37624"/>
                        <a:pt x="1311116" y="7144"/>
                        <a:pt x="1147286" y="7144"/>
                      </a:cubicBezTo>
                      <a:cubicBezTo>
                        <a:pt x="983456" y="7144"/>
                        <a:pt x="829151" y="36671"/>
                        <a:pt x="686276" y="100489"/>
                      </a:cubicBezTo>
                      <a:cubicBezTo>
                        <a:pt x="460534" y="201454"/>
                        <a:pt x="347186" y="310039"/>
                        <a:pt x="250984" y="396716"/>
                      </a:cubicBezTo>
                      <a:cubicBezTo>
                        <a:pt x="287179" y="447199"/>
                        <a:pt x="291941" y="420529"/>
                        <a:pt x="316706" y="478631"/>
                      </a:cubicBezTo>
                      <a:lnTo>
                        <a:pt x="353854" y="51673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2"/>
                <p:cNvSpPr/>
                <p:nvPr/>
              </p:nvSpPr>
              <p:spPr>
                <a:xfrm>
                  <a:off x="-390561" y="1300015"/>
                  <a:ext cx="1600200" cy="23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00" h="2381250" extrusionOk="0">
                      <a:moveTo>
                        <a:pt x="894874" y="1834039"/>
                      </a:moveTo>
                      <a:cubicBezTo>
                        <a:pt x="997744" y="1751171"/>
                        <a:pt x="1088231" y="1671161"/>
                        <a:pt x="1168241" y="1591151"/>
                      </a:cubicBezTo>
                      <a:cubicBezTo>
                        <a:pt x="1451134" y="1309211"/>
                        <a:pt x="1593056" y="1046321"/>
                        <a:pt x="1593056" y="802481"/>
                      </a:cubicBezTo>
                      <a:cubicBezTo>
                        <a:pt x="1593056" y="691991"/>
                        <a:pt x="1572101" y="590074"/>
                        <a:pt x="1530191" y="493871"/>
                      </a:cubicBezTo>
                      <a:cubicBezTo>
                        <a:pt x="1507331" y="441484"/>
                        <a:pt x="1480661" y="392906"/>
                        <a:pt x="1449229" y="348139"/>
                      </a:cubicBezTo>
                      <a:cubicBezTo>
                        <a:pt x="1422559" y="310039"/>
                        <a:pt x="1393031" y="274796"/>
                        <a:pt x="1360646" y="241459"/>
                      </a:cubicBezTo>
                      <a:cubicBezTo>
                        <a:pt x="1288256" y="169069"/>
                        <a:pt x="1204436" y="112871"/>
                        <a:pt x="1109186" y="70009"/>
                      </a:cubicBezTo>
                      <a:cubicBezTo>
                        <a:pt x="1013936" y="28099"/>
                        <a:pt x="911066" y="7144"/>
                        <a:pt x="801529" y="7144"/>
                      </a:cubicBezTo>
                      <a:cubicBezTo>
                        <a:pt x="691039" y="7144"/>
                        <a:pt x="589121" y="28099"/>
                        <a:pt x="492919" y="70009"/>
                      </a:cubicBezTo>
                      <a:cubicBezTo>
                        <a:pt x="396716" y="111919"/>
                        <a:pt x="312896" y="169069"/>
                        <a:pt x="240506" y="241459"/>
                      </a:cubicBezTo>
                      <a:cubicBezTo>
                        <a:pt x="169069" y="313849"/>
                        <a:pt x="111919" y="398621"/>
                        <a:pt x="70009" y="494824"/>
                      </a:cubicBezTo>
                      <a:cubicBezTo>
                        <a:pt x="28099" y="590074"/>
                        <a:pt x="7144" y="692944"/>
                        <a:pt x="7144" y="802481"/>
                      </a:cubicBezTo>
                      <a:lnTo>
                        <a:pt x="555784" y="802481"/>
                      </a:lnTo>
                      <a:cubicBezTo>
                        <a:pt x="555784" y="731996"/>
                        <a:pt x="579596" y="673894"/>
                        <a:pt x="626269" y="625316"/>
                      </a:cubicBezTo>
                      <a:cubicBezTo>
                        <a:pt x="673894" y="577691"/>
                        <a:pt x="731996" y="552926"/>
                        <a:pt x="801529" y="552926"/>
                      </a:cubicBezTo>
                      <a:cubicBezTo>
                        <a:pt x="870109" y="552926"/>
                        <a:pt x="928211" y="576739"/>
                        <a:pt x="975836" y="624364"/>
                      </a:cubicBezTo>
                      <a:cubicBezTo>
                        <a:pt x="1022509" y="671989"/>
                        <a:pt x="1046321" y="730091"/>
                        <a:pt x="1046321" y="799624"/>
                      </a:cubicBezTo>
                      <a:cubicBezTo>
                        <a:pt x="1046321" y="844391"/>
                        <a:pt x="1021556" y="904399"/>
                        <a:pt x="972026" y="977741"/>
                      </a:cubicBezTo>
                      <a:cubicBezTo>
                        <a:pt x="922496" y="1051084"/>
                        <a:pt x="852011" y="1132046"/>
                        <a:pt x="761524" y="1222534"/>
                      </a:cubicBezTo>
                      <a:cubicBezTo>
                        <a:pt x="671036" y="1312069"/>
                        <a:pt x="561499" y="1405414"/>
                        <a:pt x="432911" y="1502569"/>
                      </a:cubicBezTo>
                      <a:cubicBezTo>
                        <a:pt x="307181" y="1598771"/>
                        <a:pt x="164306" y="1695926"/>
                        <a:pt x="7144" y="1791176"/>
                      </a:cubicBezTo>
                      <a:lnTo>
                        <a:pt x="7144" y="2379821"/>
                      </a:lnTo>
                      <a:lnTo>
                        <a:pt x="1594009" y="2379821"/>
                      </a:lnTo>
                      <a:lnTo>
                        <a:pt x="1594009" y="2154079"/>
                      </a:lnTo>
                      <a:lnTo>
                        <a:pt x="1594009" y="1834039"/>
                      </a:lnTo>
                      <a:lnTo>
                        <a:pt x="1289209" y="1834039"/>
                      </a:lnTo>
                      <a:lnTo>
                        <a:pt x="894874" y="183403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0" name="Google Shape;270;p22"/>
              <p:cNvSpPr/>
              <p:nvPr/>
            </p:nvSpPr>
            <p:spPr>
              <a:xfrm rot="1779947">
                <a:off x="3205947" y="3169645"/>
                <a:ext cx="247650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238125" extrusionOk="0">
                    <a:moveTo>
                      <a:pt x="71914" y="231934"/>
                    </a:moveTo>
                    <a:lnTo>
                      <a:pt x="242411" y="7144"/>
                    </a:lnTo>
                    <a:lnTo>
                      <a:pt x="7144" y="34766"/>
                    </a:lnTo>
                    <a:close/>
                  </a:path>
                </a:pathLst>
              </a:custGeom>
              <a:solidFill>
                <a:srgbClr val="9DD7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2"/>
              <p:cNvSpPr/>
              <p:nvPr/>
            </p:nvSpPr>
            <p:spPr>
              <a:xfrm rot="-868201">
                <a:off x="3220235" y="3315378"/>
                <a:ext cx="409575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09575" h="342900" extrusionOk="0">
                    <a:moveTo>
                      <a:pt x="407194" y="7144"/>
                    </a:moveTo>
                    <a:lnTo>
                      <a:pt x="7144" y="270986"/>
                    </a:lnTo>
                    <a:lnTo>
                      <a:pt x="163354" y="338614"/>
                    </a:lnTo>
                    <a:close/>
                  </a:path>
                </a:pathLst>
              </a:custGeom>
              <a:solidFill>
                <a:srgbClr val="229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2"/>
              <p:cNvSpPr/>
              <p:nvPr/>
            </p:nvSpPr>
            <p:spPr>
              <a:xfrm rot="1642289">
                <a:off x="2894307" y="2939798"/>
                <a:ext cx="140339" cy="140339"/>
              </a:xfrm>
              <a:prstGeom prst="plus">
                <a:avLst>
                  <a:gd name="adj" fmla="val 4377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22"/>
              <p:cNvSpPr/>
              <p:nvPr/>
            </p:nvSpPr>
            <p:spPr>
              <a:xfrm rot="1627316">
                <a:off x="3122393" y="3454277"/>
                <a:ext cx="155440" cy="15544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2"/>
              <p:cNvSpPr/>
              <p:nvPr/>
            </p:nvSpPr>
            <p:spPr>
              <a:xfrm rot="-10639322" flipH="1">
                <a:off x="3216871" y="2860160"/>
                <a:ext cx="291865" cy="238731"/>
              </a:xfrm>
              <a:custGeom>
                <a:avLst/>
                <a:gdLst/>
                <a:ahLst/>
                <a:cxnLst/>
                <a:rect l="l" t="t" r="r" b="b"/>
                <a:pathLst>
                  <a:path w="291865" h="202224" extrusionOk="0">
                    <a:moveTo>
                      <a:pt x="291865" y="0"/>
                    </a:moveTo>
                    <a:lnTo>
                      <a:pt x="0" y="177293"/>
                    </a:lnTo>
                    <a:lnTo>
                      <a:pt x="138611" y="202224"/>
                    </a:lnTo>
                    <a:cubicBezTo>
                      <a:pt x="219891" y="91734"/>
                      <a:pt x="210585" y="110490"/>
                      <a:pt x="291865" y="0"/>
                    </a:cubicBezTo>
                    <a:close/>
                  </a:path>
                </a:pathLst>
              </a:custGeom>
              <a:solidFill>
                <a:srgbClr val="229E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5" name="Google Shape;275;p22"/>
            <p:cNvSpPr/>
            <p:nvPr/>
          </p:nvSpPr>
          <p:spPr>
            <a:xfrm>
              <a:off x="5135656" y="1299424"/>
              <a:ext cx="970907" cy="1251169"/>
            </a:xfrm>
            <a:custGeom>
              <a:avLst/>
              <a:gdLst/>
              <a:ahLst/>
              <a:cxnLst/>
              <a:rect l="l" t="t" r="r" b="b"/>
              <a:pathLst>
                <a:path w="1847850" h="2381250" extrusionOk="0">
                  <a:moveTo>
                    <a:pt x="353854" y="516731"/>
                  </a:moveTo>
                  <a:cubicBezTo>
                    <a:pt x="399574" y="621506"/>
                    <a:pt x="439579" y="677704"/>
                    <a:pt x="439579" y="792956"/>
                  </a:cubicBezTo>
                  <a:cubicBezTo>
                    <a:pt x="439579" y="1109186"/>
                    <a:pt x="246221" y="1313021"/>
                    <a:pt x="7144" y="1547336"/>
                  </a:cubicBezTo>
                  <a:cubicBezTo>
                    <a:pt x="7144" y="1548289"/>
                    <a:pt x="8096" y="1549241"/>
                    <a:pt x="8096" y="1550194"/>
                  </a:cubicBezTo>
                  <a:cubicBezTo>
                    <a:pt x="10954" y="1583531"/>
                    <a:pt x="39529" y="1640681"/>
                    <a:pt x="116681" y="1778794"/>
                  </a:cubicBezTo>
                  <a:lnTo>
                    <a:pt x="513874" y="1778794"/>
                  </a:lnTo>
                  <a:lnTo>
                    <a:pt x="513874" y="2195036"/>
                  </a:lnTo>
                  <a:cubicBezTo>
                    <a:pt x="567214" y="2229326"/>
                    <a:pt x="625316" y="2258854"/>
                    <a:pt x="685324" y="2285524"/>
                  </a:cubicBezTo>
                  <a:cubicBezTo>
                    <a:pt x="829151" y="2347436"/>
                    <a:pt x="982504" y="2378869"/>
                    <a:pt x="1146334" y="2378869"/>
                  </a:cubicBezTo>
                  <a:cubicBezTo>
                    <a:pt x="1310164" y="2378869"/>
                    <a:pt x="1463516" y="2347436"/>
                    <a:pt x="1608296" y="2285524"/>
                  </a:cubicBezTo>
                  <a:cubicBezTo>
                    <a:pt x="1693069" y="2247424"/>
                    <a:pt x="1773079" y="2202656"/>
                    <a:pt x="1846421" y="2150269"/>
                  </a:cubicBezTo>
                  <a:lnTo>
                    <a:pt x="1846421" y="1028224"/>
                  </a:lnTo>
                  <a:lnTo>
                    <a:pt x="1784509" y="1105376"/>
                  </a:lnTo>
                  <a:cubicBezTo>
                    <a:pt x="1783556" y="1106329"/>
                    <a:pt x="1783556" y="1106329"/>
                    <a:pt x="1783556" y="1106329"/>
                  </a:cubicBezTo>
                  <a:cubicBezTo>
                    <a:pt x="1786414" y="1134904"/>
                    <a:pt x="1789271" y="1163479"/>
                    <a:pt x="1789271" y="1193006"/>
                  </a:cubicBezTo>
                  <a:cubicBezTo>
                    <a:pt x="1789271" y="1280636"/>
                    <a:pt x="1773079" y="1364456"/>
                    <a:pt x="1738789" y="1441609"/>
                  </a:cubicBezTo>
                  <a:cubicBezTo>
                    <a:pt x="1705451" y="1519714"/>
                    <a:pt x="1659731" y="1587341"/>
                    <a:pt x="1601629" y="1645444"/>
                  </a:cubicBezTo>
                  <a:cubicBezTo>
                    <a:pt x="1543526" y="1703546"/>
                    <a:pt x="1475899" y="1750219"/>
                    <a:pt x="1397794" y="1782604"/>
                  </a:cubicBezTo>
                  <a:cubicBezTo>
                    <a:pt x="1320641" y="1815941"/>
                    <a:pt x="1236821" y="1833086"/>
                    <a:pt x="1149191" y="1833086"/>
                  </a:cubicBezTo>
                  <a:cubicBezTo>
                    <a:pt x="1060609" y="1833086"/>
                    <a:pt x="977741" y="1816894"/>
                    <a:pt x="899636" y="1782604"/>
                  </a:cubicBezTo>
                  <a:cubicBezTo>
                    <a:pt x="822484" y="1749266"/>
                    <a:pt x="753904" y="1703546"/>
                    <a:pt x="695801" y="1645444"/>
                  </a:cubicBezTo>
                  <a:cubicBezTo>
                    <a:pt x="637699" y="1587341"/>
                    <a:pt x="591979" y="1519714"/>
                    <a:pt x="558641" y="1441609"/>
                  </a:cubicBezTo>
                  <a:cubicBezTo>
                    <a:pt x="525304" y="1364456"/>
                    <a:pt x="508159" y="1280636"/>
                    <a:pt x="508159" y="1193006"/>
                  </a:cubicBezTo>
                  <a:cubicBezTo>
                    <a:pt x="508159" y="1104424"/>
                    <a:pt x="525304" y="1021556"/>
                    <a:pt x="558641" y="943451"/>
                  </a:cubicBezTo>
                  <a:cubicBezTo>
                    <a:pt x="591979" y="866299"/>
                    <a:pt x="637699" y="797719"/>
                    <a:pt x="695801" y="739616"/>
                  </a:cubicBezTo>
                  <a:cubicBezTo>
                    <a:pt x="753904" y="681514"/>
                    <a:pt x="822484" y="635794"/>
                    <a:pt x="899636" y="602456"/>
                  </a:cubicBezTo>
                  <a:cubicBezTo>
                    <a:pt x="976789" y="569119"/>
                    <a:pt x="1060609" y="551974"/>
                    <a:pt x="1149191" y="551974"/>
                  </a:cubicBezTo>
                  <a:cubicBezTo>
                    <a:pt x="1221581" y="551974"/>
                    <a:pt x="1345406" y="572929"/>
                    <a:pt x="1440656" y="611029"/>
                  </a:cubicBezTo>
                  <a:lnTo>
                    <a:pt x="1783556" y="191929"/>
                  </a:lnTo>
                  <a:cubicBezTo>
                    <a:pt x="1750219" y="173831"/>
                    <a:pt x="1643539" y="115729"/>
                    <a:pt x="1609249" y="100489"/>
                  </a:cubicBezTo>
                  <a:cubicBezTo>
                    <a:pt x="1464469" y="37624"/>
                    <a:pt x="1311116" y="7144"/>
                    <a:pt x="1147286" y="7144"/>
                  </a:cubicBezTo>
                  <a:cubicBezTo>
                    <a:pt x="983456" y="7144"/>
                    <a:pt x="829151" y="36671"/>
                    <a:pt x="686276" y="100489"/>
                  </a:cubicBezTo>
                  <a:cubicBezTo>
                    <a:pt x="460534" y="201454"/>
                    <a:pt x="347186" y="310039"/>
                    <a:pt x="250984" y="396716"/>
                  </a:cubicBezTo>
                  <a:cubicBezTo>
                    <a:pt x="287179" y="447199"/>
                    <a:pt x="291941" y="420529"/>
                    <a:pt x="316706" y="478631"/>
                  </a:cubicBezTo>
                  <a:lnTo>
                    <a:pt x="353854" y="5167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4599690" y="1225562"/>
              <a:ext cx="840786" cy="1251169"/>
            </a:xfrm>
            <a:custGeom>
              <a:avLst/>
              <a:gdLst/>
              <a:ahLst/>
              <a:cxnLst/>
              <a:rect l="l" t="t" r="r" b="b"/>
              <a:pathLst>
                <a:path w="1600200" h="2381250" extrusionOk="0">
                  <a:moveTo>
                    <a:pt x="894874" y="1834039"/>
                  </a:moveTo>
                  <a:cubicBezTo>
                    <a:pt x="997744" y="1751171"/>
                    <a:pt x="1088231" y="1671161"/>
                    <a:pt x="1168241" y="1591151"/>
                  </a:cubicBezTo>
                  <a:cubicBezTo>
                    <a:pt x="1451134" y="1309211"/>
                    <a:pt x="1593056" y="1046321"/>
                    <a:pt x="1593056" y="802481"/>
                  </a:cubicBezTo>
                  <a:cubicBezTo>
                    <a:pt x="1593056" y="691991"/>
                    <a:pt x="1572101" y="590074"/>
                    <a:pt x="1530191" y="493871"/>
                  </a:cubicBezTo>
                  <a:cubicBezTo>
                    <a:pt x="1507331" y="441484"/>
                    <a:pt x="1480661" y="392906"/>
                    <a:pt x="1449229" y="348139"/>
                  </a:cubicBezTo>
                  <a:cubicBezTo>
                    <a:pt x="1422559" y="310039"/>
                    <a:pt x="1393031" y="274796"/>
                    <a:pt x="1360646" y="241459"/>
                  </a:cubicBezTo>
                  <a:cubicBezTo>
                    <a:pt x="1288256" y="169069"/>
                    <a:pt x="1204436" y="112871"/>
                    <a:pt x="1109186" y="70009"/>
                  </a:cubicBezTo>
                  <a:cubicBezTo>
                    <a:pt x="1013936" y="28099"/>
                    <a:pt x="911066" y="7144"/>
                    <a:pt x="801529" y="7144"/>
                  </a:cubicBezTo>
                  <a:cubicBezTo>
                    <a:pt x="691039" y="7144"/>
                    <a:pt x="589121" y="28099"/>
                    <a:pt x="492919" y="70009"/>
                  </a:cubicBezTo>
                  <a:cubicBezTo>
                    <a:pt x="396716" y="111919"/>
                    <a:pt x="312896" y="169069"/>
                    <a:pt x="240506" y="241459"/>
                  </a:cubicBezTo>
                  <a:cubicBezTo>
                    <a:pt x="169069" y="313849"/>
                    <a:pt x="111919" y="398621"/>
                    <a:pt x="70009" y="494824"/>
                  </a:cubicBezTo>
                  <a:cubicBezTo>
                    <a:pt x="28099" y="590074"/>
                    <a:pt x="7144" y="692944"/>
                    <a:pt x="7144" y="802481"/>
                  </a:cubicBezTo>
                  <a:lnTo>
                    <a:pt x="555784" y="802481"/>
                  </a:lnTo>
                  <a:cubicBezTo>
                    <a:pt x="555784" y="731996"/>
                    <a:pt x="579596" y="673894"/>
                    <a:pt x="626269" y="625316"/>
                  </a:cubicBezTo>
                  <a:cubicBezTo>
                    <a:pt x="673894" y="577691"/>
                    <a:pt x="731996" y="552926"/>
                    <a:pt x="801529" y="552926"/>
                  </a:cubicBezTo>
                  <a:cubicBezTo>
                    <a:pt x="870109" y="552926"/>
                    <a:pt x="928211" y="576739"/>
                    <a:pt x="975836" y="624364"/>
                  </a:cubicBezTo>
                  <a:cubicBezTo>
                    <a:pt x="1022509" y="671989"/>
                    <a:pt x="1046321" y="730091"/>
                    <a:pt x="1046321" y="799624"/>
                  </a:cubicBezTo>
                  <a:cubicBezTo>
                    <a:pt x="1046321" y="844391"/>
                    <a:pt x="1021556" y="904399"/>
                    <a:pt x="972026" y="977741"/>
                  </a:cubicBezTo>
                  <a:cubicBezTo>
                    <a:pt x="922496" y="1051084"/>
                    <a:pt x="852011" y="1132046"/>
                    <a:pt x="761524" y="1222534"/>
                  </a:cubicBezTo>
                  <a:cubicBezTo>
                    <a:pt x="671036" y="1312069"/>
                    <a:pt x="561499" y="1405414"/>
                    <a:pt x="432911" y="1502569"/>
                  </a:cubicBezTo>
                  <a:cubicBezTo>
                    <a:pt x="307181" y="1598771"/>
                    <a:pt x="164306" y="1695926"/>
                    <a:pt x="7144" y="1791176"/>
                  </a:cubicBezTo>
                  <a:lnTo>
                    <a:pt x="7144" y="2379821"/>
                  </a:lnTo>
                  <a:lnTo>
                    <a:pt x="1594009" y="2379821"/>
                  </a:lnTo>
                  <a:lnTo>
                    <a:pt x="1594009" y="2154079"/>
                  </a:lnTo>
                  <a:lnTo>
                    <a:pt x="1594009" y="1834039"/>
                  </a:lnTo>
                  <a:lnTo>
                    <a:pt x="1289209" y="1834039"/>
                  </a:lnTo>
                  <a:lnTo>
                    <a:pt x="894874" y="18340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 rot="-3517751">
              <a:off x="3912190" y="1967944"/>
              <a:ext cx="970907" cy="1165282"/>
            </a:xfrm>
            <a:custGeom>
              <a:avLst/>
              <a:gdLst/>
              <a:ahLst/>
              <a:cxnLst/>
              <a:rect l="l" t="t" r="r" b="b"/>
              <a:pathLst>
                <a:path w="1847850" h="2381250" extrusionOk="0">
                  <a:moveTo>
                    <a:pt x="353854" y="516731"/>
                  </a:moveTo>
                  <a:cubicBezTo>
                    <a:pt x="399574" y="621506"/>
                    <a:pt x="439579" y="677704"/>
                    <a:pt x="439579" y="792956"/>
                  </a:cubicBezTo>
                  <a:cubicBezTo>
                    <a:pt x="439579" y="1109186"/>
                    <a:pt x="246221" y="1313021"/>
                    <a:pt x="7144" y="1547336"/>
                  </a:cubicBezTo>
                  <a:cubicBezTo>
                    <a:pt x="7144" y="1548289"/>
                    <a:pt x="8096" y="1549241"/>
                    <a:pt x="8096" y="1550194"/>
                  </a:cubicBezTo>
                  <a:cubicBezTo>
                    <a:pt x="10954" y="1583531"/>
                    <a:pt x="39529" y="1640681"/>
                    <a:pt x="116681" y="1778794"/>
                  </a:cubicBezTo>
                  <a:lnTo>
                    <a:pt x="513874" y="1778794"/>
                  </a:lnTo>
                  <a:lnTo>
                    <a:pt x="513874" y="2195036"/>
                  </a:lnTo>
                  <a:cubicBezTo>
                    <a:pt x="567214" y="2229326"/>
                    <a:pt x="625316" y="2258854"/>
                    <a:pt x="685324" y="2285524"/>
                  </a:cubicBezTo>
                  <a:cubicBezTo>
                    <a:pt x="829151" y="2347436"/>
                    <a:pt x="982504" y="2378869"/>
                    <a:pt x="1146334" y="2378869"/>
                  </a:cubicBezTo>
                  <a:cubicBezTo>
                    <a:pt x="1310164" y="2378869"/>
                    <a:pt x="1463516" y="2347436"/>
                    <a:pt x="1608296" y="2285524"/>
                  </a:cubicBezTo>
                  <a:cubicBezTo>
                    <a:pt x="1693069" y="2247424"/>
                    <a:pt x="1773079" y="2202656"/>
                    <a:pt x="1846421" y="2150269"/>
                  </a:cubicBezTo>
                  <a:lnTo>
                    <a:pt x="1846421" y="1028224"/>
                  </a:lnTo>
                  <a:lnTo>
                    <a:pt x="1784509" y="1105376"/>
                  </a:lnTo>
                  <a:cubicBezTo>
                    <a:pt x="1783556" y="1106329"/>
                    <a:pt x="1783556" y="1106329"/>
                    <a:pt x="1783556" y="1106329"/>
                  </a:cubicBezTo>
                  <a:cubicBezTo>
                    <a:pt x="1786414" y="1134904"/>
                    <a:pt x="1789271" y="1163479"/>
                    <a:pt x="1789271" y="1193006"/>
                  </a:cubicBezTo>
                  <a:cubicBezTo>
                    <a:pt x="1789271" y="1280636"/>
                    <a:pt x="1773079" y="1364456"/>
                    <a:pt x="1738789" y="1441609"/>
                  </a:cubicBezTo>
                  <a:cubicBezTo>
                    <a:pt x="1705451" y="1519714"/>
                    <a:pt x="1659731" y="1587341"/>
                    <a:pt x="1601629" y="1645444"/>
                  </a:cubicBezTo>
                  <a:cubicBezTo>
                    <a:pt x="1543526" y="1703546"/>
                    <a:pt x="1475899" y="1750219"/>
                    <a:pt x="1397794" y="1782604"/>
                  </a:cubicBezTo>
                  <a:cubicBezTo>
                    <a:pt x="1320641" y="1815941"/>
                    <a:pt x="1236821" y="1833086"/>
                    <a:pt x="1149191" y="1833086"/>
                  </a:cubicBezTo>
                  <a:cubicBezTo>
                    <a:pt x="1060609" y="1833086"/>
                    <a:pt x="977741" y="1816894"/>
                    <a:pt x="899636" y="1782604"/>
                  </a:cubicBezTo>
                  <a:cubicBezTo>
                    <a:pt x="822484" y="1749266"/>
                    <a:pt x="753904" y="1703546"/>
                    <a:pt x="695801" y="1645444"/>
                  </a:cubicBezTo>
                  <a:cubicBezTo>
                    <a:pt x="637699" y="1587341"/>
                    <a:pt x="591979" y="1519714"/>
                    <a:pt x="558641" y="1441609"/>
                  </a:cubicBezTo>
                  <a:cubicBezTo>
                    <a:pt x="525304" y="1364456"/>
                    <a:pt x="508159" y="1280636"/>
                    <a:pt x="508159" y="1193006"/>
                  </a:cubicBezTo>
                  <a:cubicBezTo>
                    <a:pt x="508159" y="1104424"/>
                    <a:pt x="525304" y="1021556"/>
                    <a:pt x="558641" y="943451"/>
                  </a:cubicBezTo>
                  <a:cubicBezTo>
                    <a:pt x="591979" y="866299"/>
                    <a:pt x="637699" y="797719"/>
                    <a:pt x="695801" y="739616"/>
                  </a:cubicBezTo>
                  <a:cubicBezTo>
                    <a:pt x="753904" y="681514"/>
                    <a:pt x="822484" y="635794"/>
                    <a:pt x="899636" y="602456"/>
                  </a:cubicBezTo>
                  <a:cubicBezTo>
                    <a:pt x="976789" y="569119"/>
                    <a:pt x="1060609" y="551974"/>
                    <a:pt x="1149191" y="551974"/>
                  </a:cubicBezTo>
                  <a:cubicBezTo>
                    <a:pt x="1221581" y="551974"/>
                    <a:pt x="1345406" y="572929"/>
                    <a:pt x="1440656" y="611029"/>
                  </a:cubicBezTo>
                  <a:lnTo>
                    <a:pt x="1783556" y="191929"/>
                  </a:lnTo>
                  <a:cubicBezTo>
                    <a:pt x="1750219" y="173831"/>
                    <a:pt x="1643539" y="115729"/>
                    <a:pt x="1609249" y="100489"/>
                  </a:cubicBezTo>
                  <a:cubicBezTo>
                    <a:pt x="1464469" y="37624"/>
                    <a:pt x="1311116" y="7144"/>
                    <a:pt x="1147286" y="7144"/>
                  </a:cubicBezTo>
                  <a:cubicBezTo>
                    <a:pt x="983456" y="7144"/>
                    <a:pt x="829151" y="36671"/>
                    <a:pt x="686276" y="100489"/>
                  </a:cubicBezTo>
                  <a:cubicBezTo>
                    <a:pt x="460534" y="201454"/>
                    <a:pt x="347186" y="310039"/>
                    <a:pt x="250984" y="396716"/>
                  </a:cubicBezTo>
                  <a:cubicBezTo>
                    <a:pt x="287179" y="447199"/>
                    <a:pt x="291941" y="420529"/>
                    <a:pt x="316706" y="478631"/>
                  </a:cubicBezTo>
                  <a:lnTo>
                    <a:pt x="353854" y="5167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8" name="Google Shape;2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9758" y="5935214"/>
            <a:ext cx="1102242" cy="92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CF6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95"/>
              <a:buNone/>
            </a:pPr>
            <a:r>
              <a:rPr lang="hr-HR" sz="4995"/>
              <a:t>Accounting Battle 2020.</a:t>
            </a:r>
            <a:endParaRPr sz="4995"/>
          </a:p>
        </p:txBody>
      </p:sp>
      <p:sp>
        <p:nvSpPr>
          <p:cNvPr id="284" name="Google Shape;284;p23"/>
          <p:cNvSpPr txBox="1"/>
          <p:nvPr/>
        </p:nvSpPr>
        <p:spPr>
          <a:xfrm>
            <a:off x="6501919" y="1641788"/>
            <a:ext cx="495829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obzirom na trenutne okolnosti, vođeni službenim preporukama i odgovornošću prema sudionicima i partnerima, ovogodišnje izdanje natjecanja održati će se u digitalnom obliku kroz tri kruga.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23"/>
          <p:cNvGrpSpPr/>
          <p:nvPr/>
        </p:nvGrpSpPr>
        <p:grpSpPr>
          <a:xfrm>
            <a:off x="556081" y="1690653"/>
            <a:ext cx="3910530" cy="2341323"/>
            <a:chOff x="962952" y="1322825"/>
            <a:chExt cx="8623953" cy="4723483"/>
          </a:xfrm>
        </p:grpSpPr>
        <p:grpSp>
          <p:nvGrpSpPr>
            <p:cNvPr id="286" name="Google Shape;286;p23"/>
            <p:cNvGrpSpPr/>
            <p:nvPr/>
          </p:nvGrpSpPr>
          <p:grpSpPr>
            <a:xfrm>
              <a:off x="6412065" y="1322825"/>
              <a:ext cx="882905" cy="882905"/>
              <a:chOff x="6353367" y="1283251"/>
              <a:chExt cx="882905" cy="882905"/>
            </a:xfrm>
          </p:grpSpPr>
          <p:sp>
            <p:nvSpPr>
              <p:cNvPr id="287" name="Google Shape;287;p23"/>
              <p:cNvSpPr/>
              <p:nvPr/>
            </p:nvSpPr>
            <p:spPr>
              <a:xfrm rot="-1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0840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 extrusionOk="0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89" name="Google Shape;289;p23" descr="E:\002-KIMS BUSINESS\000-B-KIMS-소스 분류-2014\02-OBJECTS-모컴-액션-이미지\05-모니터\01-imac-kims수정-모니터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962952" y="2043264"/>
              <a:ext cx="4221574" cy="40030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23"/>
            <p:cNvSpPr/>
            <p:nvPr/>
          </p:nvSpPr>
          <p:spPr>
            <a:xfrm flipH="1">
              <a:off x="1150905" y="2227389"/>
              <a:ext cx="3845667" cy="2564084"/>
            </a:xfrm>
            <a:custGeom>
              <a:avLst/>
              <a:gdLst/>
              <a:ahLst/>
              <a:cxnLst/>
              <a:rect l="l" t="t" r="r" b="b"/>
              <a:pathLst>
                <a:path w="3083017" h="2693277" extrusionOk="0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600"/>
                <a:buFont typeface="Arial"/>
                <a:buNone/>
              </a:pPr>
              <a:endParaRPr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600696" y="2242551"/>
              <a:ext cx="4194124" cy="1735966"/>
            </a:xfrm>
            <a:custGeom>
              <a:avLst/>
              <a:gdLst/>
              <a:ahLst/>
              <a:cxnLst/>
              <a:rect l="l" t="t" r="r" b="b"/>
              <a:pathLst>
                <a:path w="3909575" h="1779443" extrusionOk="0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" name="Google Shape;292;p23"/>
            <p:cNvGrpSpPr/>
            <p:nvPr/>
          </p:nvGrpSpPr>
          <p:grpSpPr>
            <a:xfrm rot="2891550">
              <a:off x="5791208" y="1775087"/>
              <a:ext cx="1318331" cy="874948"/>
              <a:chOff x="8890504" y="1819747"/>
              <a:chExt cx="2424749" cy="1609253"/>
            </a:xfrm>
          </p:grpSpPr>
          <p:sp>
            <p:nvSpPr>
              <p:cNvPr id="293" name="Google Shape;293;p23"/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>
                  <a:gd name="adj" fmla="val 16667"/>
                </a:avLst>
              </a:prstGeom>
              <a:solidFill>
                <a:srgbClr val="4B8D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5400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23"/>
            <p:cNvGrpSpPr/>
            <p:nvPr/>
          </p:nvGrpSpPr>
          <p:grpSpPr>
            <a:xfrm>
              <a:off x="7174764" y="1453083"/>
              <a:ext cx="882905" cy="882905"/>
              <a:chOff x="6353367" y="1283251"/>
              <a:chExt cx="882905" cy="882905"/>
            </a:xfrm>
          </p:grpSpPr>
          <p:sp>
            <p:nvSpPr>
              <p:cNvPr id="298" name="Google Shape;298;p23"/>
              <p:cNvSpPr/>
              <p:nvPr/>
            </p:nvSpPr>
            <p:spPr>
              <a:xfrm rot="-1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0840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 extrusionOk="0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23"/>
            <p:cNvGrpSpPr/>
            <p:nvPr/>
          </p:nvGrpSpPr>
          <p:grpSpPr>
            <a:xfrm>
              <a:off x="7870969" y="1992469"/>
              <a:ext cx="882905" cy="882905"/>
              <a:chOff x="6353367" y="1283251"/>
              <a:chExt cx="882905" cy="882905"/>
            </a:xfrm>
          </p:grpSpPr>
          <p:sp>
            <p:nvSpPr>
              <p:cNvPr id="301" name="Google Shape;301;p23"/>
              <p:cNvSpPr/>
              <p:nvPr/>
            </p:nvSpPr>
            <p:spPr>
              <a:xfrm rot="-1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0840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 extrusionOk="0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" name="Google Shape;303;p23"/>
            <p:cNvGrpSpPr/>
            <p:nvPr/>
          </p:nvGrpSpPr>
          <p:grpSpPr>
            <a:xfrm>
              <a:off x="7176872" y="2269247"/>
              <a:ext cx="882905" cy="882905"/>
              <a:chOff x="6353367" y="1283251"/>
              <a:chExt cx="882905" cy="882905"/>
            </a:xfrm>
          </p:grpSpPr>
          <p:sp>
            <p:nvSpPr>
              <p:cNvPr id="304" name="Google Shape;304;p23"/>
              <p:cNvSpPr/>
              <p:nvPr/>
            </p:nvSpPr>
            <p:spPr>
              <a:xfrm rot="-1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0840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 extrusionOk="0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23"/>
            <p:cNvGrpSpPr/>
            <p:nvPr/>
          </p:nvGrpSpPr>
          <p:grpSpPr>
            <a:xfrm>
              <a:off x="8704000" y="2124264"/>
              <a:ext cx="882905" cy="882905"/>
              <a:chOff x="6353367" y="1283251"/>
              <a:chExt cx="882905" cy="882905"/>
            </a:xfrm>
          </p:grpSpPr>
          <p:sp>
            <p:nvSpPr>
              <p:cNvPr id="307" name="Google Shape;307;p23"/>
              <p:cNvSpPr/>
              <p:nvPr/>
            </p:nvSpPr>
            <p:spPr>
              <a:xfrm rot="-1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0840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 extrusionOk="0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23"/>
            <p:cNvGrpSpPr/>
            <p:nvPr/>
          </p:nvGrpSpPr>
          <p:grpSpPr>
            <a:xfrm>
              <a:off x="8028124" y="2773827"/>
              <a:ext cx="882905" cy="882905"/>
              <a:chOff x="6353367" y="1283251"/>
              <a:chExt cx="882905" cy="882905"/>
            </a:xfrm>
          </p:grpSpPr>
          <p:sp>
            <p:nvSpPr>
              <p:cNvPr id="310" name="Google Shape;310;p23"/>
              <p:cNvSpPr/>
              <p:nvPr/>
            </p:nvSpPr>
            <p:spPr>
              <a:xfrm rot="-1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0840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 extrusionOk="0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12" name="Google Shape;31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0867" y="3646223"/>
            <a:ext cx="5661272" cy="3179748"/>
          </a:xfrm>
          <a:prstGeom prst="rect">
            <a:avLst/>
          </a:prstGeom>
          <a:solidFill>
            <a:srgbClr val="CEECF6"/>
          </a:solidFill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89758" y="5935214"/>
            <a:ext cx="1102242" cy="92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/>
          <p:nvPr/>
        </p:nvSpPr>
        <p:spPr>
          <a:xfrm>
            <a:off x="0" y="992"/>
            <a:ext cx="12192000" cy="6858000"/>
          </a:xfrm>
          <a:prstGeom prst="rect">
            <a:avLst/>
          </a:prstGeom>
          <a:solidFill>
            <a:srgbClr val="002060">
              <a:alpha val="66666"/>
            </a:srgb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 txBox="1">
            <a:spLocks noGrp="1"/>
          </p:cNvSpPr>
          <p:nvPr>
            <p:ph type="body" idx="1"/>
          </p:nvPr>
        </p:nvSpPr>
        <p:spPr>
          <a:xfrm>
            <a:off x="278135" y="15495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95"/>
              <a:buNone/>
            </a:pPr>
            <a:r>
              <a:rPr lang="hr-HR" sz="499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49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24"/>
          <p:cNvGrpSpPr/>
          <p:nvPr/>
        </p:nvGrpSpPr>
        <p:grpSpPr>
          <a:xfrm>
            <a:off x="1656522" y="1524000"/>
            <a:ext cx="8693426" cy="4259462"/>
            <a:chOff x="918592" y="2334381"/>
            <a:chExt cx="6914933" cy="3314660"/>
          </a:xfrm>
        </p:grpSpPr>
        <p:grpSp>
          <p:nvGrpSpPr>
            <p:cNvPr id="321" name="Google Shape;321;p24"/>
            <p:cNvGrpSpPr/>
            <p:nvPr/>
          </p:nvGrpSpPr>
          <p:grpSpPr>
            <a:xfrm>
              <a:off x="918592" y="3756879"/>
              <a:ext cx="6914933" cy="371649"/>
              <a:chOff x="395536" y="3097535"/>
              <a:chExt cx="5472608" cy="371649"/>
            </a:xfrm>
          </p:grpSpPr>
          <p:sp>
            <p:nvSpPr>
              <p:cNvPr id="322" name="Google Shape;322;p24"/>
              <p:cNvSpPr/>
              <p:nvPr/>
            </p:nvSpPr>
            <p:spPr>
              <a:xfrm>
                <a:off x="395536" y="3212976"/>
                <a:ext cx="1368152" cy="256208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 extrusionOk="0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4"/>
              <p:cNvSpPr/>
              <p:nvPr/>
            </p:nvSpPr>
            <p:spPr>
              <a:xfrm rot="10800000">
                <a:off x="1763688" y="3097535"/>
                <a:ext cx="1368152" cy="256208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 extrusionOk="0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4"/>
              <p:cNvSpPr/>
              <p:nvPr/>
            </p:nvSpPr>
            <p:spPr>
              <a:xfrm>
                <a:off x="3131840" y="3212976"/>
                <a:ext cx="1368152" cy="256208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 extrusionOk="0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4"/>
              <p:cNvSpPr/>
              <p:nvPr/>
            </p:nvSpPr>
            <p:spPr>
              <a:xfrm rot="10800000">
                <a:off x="4499992" y="3097535"/>
                <a:ext cx="1368152" cy="256208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256208" extrusionOk="0">
                    <a:moveTo>
                      <a:pt x="0" y="0"/>
                    </a:moveTo>
                    <a:lnTo>
                      <a:pt x="1008112" y="0"/>
                    </a:lnTo>
                    <a:lnTo>
                      <a:pt x="1008112" y="144016"/>
                    </a:lnTo>
                    <a:lnTo>
                      <a:pt x="569127" y="144016"/>
                    </a:lnTo>
                    <a:lnTo>
                      <a:pt x="504055" y="256208"/>
                    </a:lnTo>
                    <a:lnTo>
                      <a:pt x="438984" y="144016"/>
                    </a:lnTo>
                    <a:lnTo>
                      <a:pt x="0" y="1440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6" name="Google Shape;326;p24"/>
            <p:cNvSpPr/>
            <p:nvPr/>
          </p:nvSpPr>
          <p:spPr>
            <a:xfrm>
              <a:off x="1424219" y="2847942"/>
              <a:ext cx="731520" cy="731520"/>
            </a:xfrm>
            <a:prstGeom prst="ellipse">
              <a:avLst/>
            </a:prstGeom>
            <a:noFill/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 txBox="1"/>
            <p:nvPr/>
          </p:nvSpPr>
          <p:spPr>
            <a:xfrm>
              <a:off x="1053022" y="4241186"/>
              <a:ext cx="1729600" cy="407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PRIJAVE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24"/>
            <p:cNvGrpSpPr/>
            <p:nvPr/>
          </p:nvGrpSpPr>
          <p:grpSpPr>
            <a:xfrm>
              <a:off x="1053023" y="4658143"/>
              <a:ext cx="1449541" cy="990898"/>
              <a:chOff x="3343992" y="4311889"/>
              <a:chExt cx="1544679" cy="990898"/>
            </a:xfrm>
          </p:grpSpPr>
          <p:sp>
            <p:nvSpPr>
              <p:cNvPr id="329" name="Google Shape;329;p24"/>
              <p:cNvSpPr txBox="1"/>
              <p:nvPr/>
            </p:nvSpPr>
            <p:spPr>
              <a:xfrm>
                <a:off x="3343992" y="4560313"/>
                <a:ext cx="1521786" cy="742474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Prijaviti se možete na web stranici eSTUDENTa</a:t>
                </a:r>
                <a:br>
                  <a:rPr lang="hr-HR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hr-HR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   </a:t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4"/>
              <p:cNvSpPr txBox="1"/>
              <p:nvPr/>
            </p:nvSpPr>
            <p:spPr>
              <a:xfrm>
                <a:off x="3344692" y="4311889"/>
                <a:ext cx="1543979" cy="239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20.4.-3.5.</a:t>
                </a:r>
                <a:endParaRPr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" name="Google Shape;331;p24"/>
            <p:cNvSpPr txBox="1"/>
            <p:nvPr/>
          </p:nvSpPr>
          <p:spPr>
            <a:xfrm>
              <a:off x="2745034" y="2765695"/>
              <a:ext cx="1449542" cy="407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1.KRUG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 txBox="1"/>
            <p:nvPr/>
          </p:nvSpPr>
          <p:spPr>
            <a:xfrm>
              <a:off x="2828477" y="3157211"/>
              <a:ext cx="1448884" cy="407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4.5. online test</a:t>
              </a:r>
              <a:br>
                <a:rPr lang="hr-H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hr-H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5.5. rezultati 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043745" y="4323121"/>
              <a:ext cx="731520" cy="731520"/>
            </a:xfrm>
            <a:prstGeom prst="ellipse">
              <a:avLst/>
            </a:prstGeom>
            <a:no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4883419" y="2847942"/>
              <a:ext cx="731520" cy="731520"/>
            </a:xfrm>
            <a:prstGeom prst="ellipse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 txBox="1"/>
            <p:nvPr/>
          </p:nvSpPr>
          <p:spPr>
            <a:xfrm>
              <a:off x="4512222" y="4241186"/>
              <a:ext cx="1449542" cy="407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KRUG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4"/>
            <p:cNvSpPr txBox="1"/>
            <p:nvPr/>
          </p:nvSpPr>
          <p:spPr>
            <a:xfrm>
              <a:off x="4490739" y="4679872"/>
              <a:ext cx="1751082" cy="742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6.5. case study zadatak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13.5. rok za predaju rješenja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18.5. rezultati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4"/>
            <p:cNvSpPr txBox="1"/>
            <p:nvPr/>
          </p:nvSpPr>
          <p:spPr>
            <a:xfrm>
              <a:off x="6313647" y="2334381"/>
              <a:ext cx="1449542" cy="407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3.KRUG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 txBox="1"/>
            <p:nvPr/>
          </p:nvSpPr>
          <p:spPr>
            <a:xfrm>
              <a:off x="6229966" y="2765695"/>
              <a:ext cx="1473253" cy="57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21. i 22.5. simulacija sastanka</a:t>
              </a:r>
              <a:br>
                <a:rPr lang="hr-H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hr-H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23.5. rezultati 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6613019" y="4337700"/>
              <a:ext cx="731520" cy="731520"/>
            </a:xfrm>
            <a:prstGeom prst="ellips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 rot="2734658">
              <a:off x="1621106" y="2950222"/>
              <a:ext cx="291886" cy="508177"/>
            </a:xfrm>
            <a:custGeom>
              <a:avLst/>
              <a:gdLst/>
              <a:ahLst/>
              <a:cxnLst/>
              <a:rect l="l" t="t" r="r" b="b"/>
              <a:pathLst>
                <a:path w="2487611" h="4094887" extrusionOk="0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3219653" y="4497472"/>
              <a:ext cx="424070" cy="377873"/>
            </a:xfrm>
            <a:custGeom>
              <a:avLst/>
              <a:gdLst/>
              <a:ahLst/>
              <a:cxnLst/>
              <a:rect l="l" t="t" r="r" b="b"/>
              <a:pathLst>
                <a:path w="2736304" h="2313707" extrusionOk="0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 rot="-2700000">
              <a:off x="5146760" y="2977498"/>
              <a:ext cx="225664" cy="502732"/>
            </a:xfrm>
            <a:custGeom>
              <a:avLst/>
              <a:gdLst/>
              <a:ahLst/>
              <a:cxnLst/>
              <a:rect l="l" t="t" r="r" b="b"/>
              <a:pathLst>
                <a:path w="154109" h="343323" extrusionOk="0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 rot="10800000">
              <a:off x="6902235" y="4422730"/>
              <a:ext cx="153086" cy="605306"/>
            </a:xfrm>
            <a:custGeom>
              <a:avLst/>
              <a:gdLst/>
              <a:ahLst/>
              <a:cxnLst/>
              <a:rect l="l" t="t" r="r" b="b"/>
              <a:pathLst>
                <a:path w="1040400" h="3240000" extrusionOk="0">
                  <a:moveTo>
                    <a:pt x="41345" y="940666"/>
                  </a:moveTo>
                  <a:lnTo>
                    <a:pt x="1242" y="653403"/>
                  </a:lnTo>
                  <a:lnTo>
                    <a:pt x="0" y="653403"/>
                  </a:lnTo>
                  <a:lnTo>
                    <a:pt x="1057" y="652077"/>
                  </a:lnTo>
                  <a:lnTo>
                    <a:pt x="447" y="647712"/>
                  </a:lnTo>
                  <a:lnTo>
                    <a:pt x="4531" y="647712"/>
                  </a:lnTo>
                  <a:lnTo>
                    <a:pt x="520200" y="0"/>
                  </a:lnTo>
                  <a:lnTo>
                    <a:pt x="659109" y="174478"/>
                  </a:lnTo>
                  <a:close/>
                  <a:moveTo>
                    <a:pt x="101622" y="1372451"/>
                  </a:moveTo>
                  <a:lnTo>
                    <a:pt x="61820" y="1087335"/>
                  </a:lnTo>
                  <a:lnTo>
                    <a:pt x="728036" y="261055"/>
                  </a:lnTo>
                  <a:lnTo>
                    <a:pt x="870500" y="439998"/>
                  </a:lnTo>
                  <a:lnTo>
                    <a:pt x="860164" y="431664"/>
                  </a:lnTo>
                  <a:close/>
                  <a:moveTo>
                    <a:pt x="161365" y="1800403"/>
                  </a:moveTo>
                  <a:lnTo>
                    <a:pt x="122098" y="1519120"/>
                  </a:lnTo>
                  <a:lnTo>
                    <a:pt x="930953" y="515931"/>
                  </a:lnTo>
                  <a:lnTo>
                    <a:pt x="1035869" y="647712"/>
                  </a:lnTo>
                  <a:lnTo>
                    <a:pt x="1039954" y="647712"/>
                  </a:lnTo>
                  <a:lnTo>
                    <a:pt x="1039345" y="652078"/>
                  </a:lnTo>
                  <a:lnTo>
                    <a:pt x="1040400" y="653403"/>
                  </a:lnTo>
                  <a:lnTo>
                    <a:pt x="1039160" y="653403"/>
                  </a:lnTo>
                  <a:lnTo>
                    <a:pt x="1029316" y="723920"/>
                  </a:lnTo>
                  <a:close/>
                  <a:moveTo>
                    <a:pt x="217894" y="2205330"/>
                  </a:moveTo>
                  <a:lnTo>
                    <a:pt x="181840" y="1947070"/>
                  </a:lnTo>
                  <a:lnTo>
                    <a:pt x="1000266" y="932012"/>
                  </a:lnTo>
                  <a:lnTo>
                    <a:pt x="949113" y="1298429"/>
                  </a:lnTo>
                  <a:close/>
                  <a:moveTo>
                    <a:pt x="330192" y="2564220"/>
                  </a:moveTo>
                  <a:lnTo>
                    <a:pt x="267995" y="2564220"/>
                  </a:lnTo>
                  <a:lnTo>
                    <a:pt x="237100" y="2342912"/>
                  </a:lnTo>
                  <a:lnTo>
                    <a:pt x="242309" y="2347112"/>
                  </a:lnTo>
                  <a:lnTo>
                    <a:pt x="920063" y="1506522"/>
                  </a:lnTo>
                  <a:lnTo>
                    <a:pt x="865005" y="1900914"/>
                  </a:lnTo>
                  <a:close/>
                  <a:moveTo>
                    <a:pt x="772406" y="2564220"/>
                  </a:moveTo>
                  <a:lnTo>
                    <a:pt x="468924" y="2564220"/>
                  </a:lnTo>
                  <a:lnTo>
                    <a:pt x="835955" y="2109008"/>
                  </a:lnTo>
                  <a:close/>
                  <a:moveTo>
                    <a:pt x="892044" y="3240000"/>
                  </a:moveTo>
                  <a:lnTo>
                    <a:pt x="148356" y="3240000"/>
                  </a:lnTo>
                  <a:lnTo>
                    <a:pt x="276144" y="2663936"/>
                  </a:lnTo>
                  <a:lnTo>
                    <a:pt x="764256" y="26639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4" name="Google Shape;34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9758" y="5935214"/>
            <a:ext cx="1102242" cy="92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/>
          <p:nvPr/>
        </p:nvSpPr>
        <p:spPr>
          <a:xfrm>
            <a:off x="0" y="992"/>
            <a:ext cx="12192000" cy="6858000"/>
          </a:xfrm>
          <a:prstGeom prst="rect">
            <a:avLst/>
          </a:prstGeom>
          <a:solidFill>
            <a:srgbClr val="002060">
              <a:alpha val="66666"/>
            </a:srgbClr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95"/>
              <a:buNone/>
            </a:pPr>
            <a:r>
              <a:rPr lang="hr-HR" sz="499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TIJEK NATJECANJA</a:t>
            </a:r>
            <a:endParaRPr sz="499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991459" y="1351722"/>
            <a:ext cx="2793731" cy="4703568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25"/>
          <p:cNvGrpSpPr/>
          <p:nvPr/>
        </p:nvGrpSpPr>
        <p:grpSpPr>
          <a:xfrm>
            <a:off x="1141217" y="3114799"/>
            <a:ext cx="2538458" cy="2563039"/>
            <a:chOff x="1077300" y="4004825"/>
            <a:chExt cx="2001857" cy="2563039"/>
          </a:xfrm>
        </p:grpSpPr>
        <p:sp>
          <p:nvSpPr>
            <p:cNvPr id="353" name="Google Shape;353;p25"/>
            <p:cNvSpPr txBox="1"/>
            <p:nvPr/>
          </p:nvSpPr>
          <p:spPr>
            <a:xfrm>
              <a:off x="1077300" y="4004825"/>
              <a:ext cx="16989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4.5. online test</a:t>
              </a:r>
              <a:endPara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5"/>
            <p:cNvSpPr txBox="1"/>
            <p:nvPr/>
          </p:nvSpPr>
          <p:spPr>
            <a:xfrm>
              <a:off x="1077300" y="4321095"/>
              <a:ext cx="2001857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Natjecatelji putem forme,koju dobivaju na mail, rješavaju test iz računovodstva. Test se sastoji od kratkih pitalica. Pristup zadacima će biti omogućen kroz cijeli dan, a od trenutka kada studenti pristupe zadacima, imat će ograničeno vrijeme rješavanja istih.</a:t>
              </a:r>
              <a:endPara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25"/>
          <p:cNvSpPr/>
          <p:nvPr/>
        </p:nvSpPr>
        <p:spPr>
          <a:xfrm>
            <a:off x="991458" y="1595481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684770" y="1827474"/>
            <a:ext cx="20918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KRUG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25"/>
          <p:cNvGrpSpPr/>
          <p:nvPr/>
        </p:nvGrpSpPr>
        <p:grpSpPr>
          <a:xfrm>
            <a:off x="5095741" y="1351722"/>
            <a:ext cx="2927476" cy="4721144"/>
            <a:chOff x="3671930" y="1770566"/>
            <a:chExt cx="2152726" cy="4284724"/>
          </a:xfrm>
        </p:grpSpPr>
        <p:sp>
          <p:nvSpPr>
            <p:cNvPr id="358" name="Google Shape;358;p25"/>
            <p:cNvSpPr/>
            <p:nvPr/>
          </p:nvSpPr>
          <p:spPr>
            <a:xfrm>
              <a:off x="3671930" y="1770566"/>
              <a:ext cx="2152726" cy="4284724"/>
            </a:xfrm>
            <a:prstGeom prst="roundRect">
              <a:avLst>
                <a:gd name="adj" fmla="val 7734"/>
              </a:avLst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" name="Google Shape;359;p25"/>
            <p:cNvGrpSpPr/>
            <p:nvPr/>
          </p:nvGrpSpPr>
          <p:grpSpPr>
            <a:xfrm>
              <a:off x="3927202" y="3396456"/>
              <a:ext cx="1709138" cy="2182071"/>
              <a:chOff x="1077300" y="3787047"/>
              <a:chExt cx="1768179" cy="2182071"/>
            </a:xfrm>
          </p:grpSpPr>
          <p:sp>
            <p:nvSpPr>
              <p:cNvPr id="360" name="Google Shape;360;p25"/>
              <p:cNvSpPr txBox="1"/>
              <p:nvPr/>
            </p:nvSpPr>
            <p:spPr>
              <a:xfrm>
                <a:off x="1146571" y="3787047"/>
                <a:ext cx="1698908" cy="307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6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6.5.-13.5. case study</a:t>
                </a:r>
                <a:endParaRPr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5"/>
              <p:cNvSpPr txBox="1"/>
              <p:nvPr/>
            </p:nvSpPr>
            <p:spPr>
              <a:xfrm>
                <a:off x="1077300" y="4321095"/>
                <a:ext cx="1698908" cy="16480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Natjecatelji kroz tjedan dana rješavaju case study na temu iz područja računovodstva. Zadatak dobivaju na mail te zatim istražuju zadanu temu. Uz zadatak će dobiti osnovne smjernice te pitanja.</a:t>
                </a:r>
                <a:endParaRPr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2" name="Google Shape;362;p25"/>
            <p:cNvSpPr/>
            <p:nvPr/>
          </p:nvSpPr>
          <p:spPr>
            <a:xfrm>
              <a:off x="3671930" y="1991792"/>
              <a:ext cx="1252030" cy="823137"/>
            </a:xfrm>
            <a:prstGeom prst="rightArrow">
              <a:avLst>
                <a:gd name="adj1" fmla="val 65118"/>
                <a:gd name="adj2" fmla="val 84614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 txBox="1"/>
            <p:nvPr/>
          </p:nvSpPr>
          <p:spPr>
            <a:xfrm>
              <a:off x="3828639" y="2201792"/>
              <a:ext cx="986610" cy="363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KRUG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25"/>
          <p:cNvGrpSpPr/>
          <p:nvPr/>
        </p:nvGrpSpPr>
        <p:grpSpPr>
          <a:xfrm>
            <a:off x="8812697" y="1328562"/>
            <a:ext cx="2940720" cy="4721144"/>
            <a:chOff x="6352398" y="1749547"/>
            <a:chExt cx="2203863" cy="4284724"/>
          </a:xfrm>
        </p:grpSpPr>
        <p:sp>
          <p:nvSpPr>
            <p:cNvPr id="365" name="Google Shape;365;p25"/>
            <p:cNvSpPr/>
            <p:nvPr/>
          </p:nvSpPr>
          <p:spPr>
            <a:xfrm>
              <a:off x="6403535" y="1749547"/>
              <a:ext cx="2152726" cy="4284724"/>
            </a:xfrm>
            <a:prstGeom prst="roundRect">
              <a:avLst>
                <a:gd name="adj" fmla="val 7734"/>
              </a:avLst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6" name="Google Shape;366;p25"/>
            <p:cNvGrpSpPr/>
            <p:nvPr/>
          </p:nvGrpSpPr>
          <p:grpSpPr>
            <a:xfrm>
              <a:off x="6401406" y="3416711"/>
              <a:ext cx="2024561" cy="2602463"/>
              <a:chOff x="863910" y="3787906"/>
              <a:chExt cx="2094498" cy="2602463"/>
            </a:xfrm>
          </p:grpSpPr>
          <p:sp>
            <p:nvSpPr>
              <p:cNvPr id="367" name="Google Shape;367;p25"/>
              <p:cNvSpPr txBox="1"/>
              <p:nvPr/>
            </p:nvSpPr>
            <p:spPr>
              <a:xfrm>
                <a:off x="863910" y="3787906"/>
                <a:ext cx="2094498" cy="530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6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21. i 22.5. simulacija sastanka</a:t>
                </a:r>
                <a:endParaRPr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5"/>
              <p:cNvSpPr txBox="1"/>
              <p:nvPr/>
            </p:nvSpPr>
            <p:spPr>
              <a:xfrm>
                <a:off x="950303" y="4351290"/>
                <a:ext cx="2008105" cy="2039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-HR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Natjecatelji će imati simulaciju sastanka s partnerom (ovisno o razvoju situacije: ili online putem ili fizički kod partnera). Prije sastanka, natjecatelji će dobiti materijale koje trebaju proučiti. Na sastanku će natjecatelji odgovoriti na pitanja i pokušati riješiti zadani problem.</a:t>
                </a:r>
                <a:endParaRPr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9" name="Google Shape;369;p25"/>
            <p:cNvSpPr/>
            <p:nvPr/>
          </p:nvSpPr>
          <p:spPr>
            <a:xfrm>
              <a:off x="6352398" y="1950834"/>
              <a:ext cx="1478459" cy="793227"/>
            </a:xfrm>
            <a:prstGeom prst="rightArrow">
              <a:avLst>
                <a:gd name="adj1" fmla="val 65118"/>
                <a:gd name="adj2" fmla="val 84615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5"/>
            <p:cNvSpPr txBox="1"/>
            <p:nvPr/>
          </p:nvSpPr>
          <p:spPr>
            <a:xfrm>
              <a:off x="6645879" y="2127509"/>
              <a:ext cx="11849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3.KRUG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25"/>
          <p:cNvSpPr/>
          <p:nvPr/>
        </p:nvSpPr>
        <p:spPr>
          <a:xfrm>
            <a:off x="2196332" y="242437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5"/>
          <p:cNvSpPr/>
          <p:nvPr/>
        </p:nvSpPr>
        <p:spPr>
          <a:xfrm>
            <a:off x="6337295" y="2543608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5"/>
          <p:cNvSpPr/>
          <p:nvPr/>
        </p:nvSpPr>
        <p:spPr>
          <a:xfrm>
            <a:off x="10027521" y="260001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9758" y="5935214"/>
            <a:ext cx="1102242" cy="92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531</Words>
  <Application>Microsoft Office PowerPoint</Application>
  <PresentationFormat>Widescreen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Diana</cp:lastModifiedBy>
  <cp:revision>1</cp:revision>
  <dcterms:modified xsi:type="dcterms:W3CDTF">2020-04-30T08:55:52Z</dcterms:modified>
</cp:coreProperties>
</file>